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handoutMasterIdLst>
    <p:handoutMasterId r:id="rId17"/>
  </p:handout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52E10F-4B1B-40F7-922E-8E194BB2B3CC}" v="294" dt="2021-03-25T07:07:16.4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1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奥 檀" userId="a28feb04013491ce" providerId="LiveId" clId="{0A52E10F-4B1B-40F7-922E-8E194BB2B3CC}"/>
    <pc:docChg chg="undo custSel modSld modMainMaster">
      <pc:chgData name="奥 檀" userId="a28feb04013491ce" providerId="LiveId" clId="{0A52E10F-4B1B-40F7-922E-8E194BB2B3CC}" dt="2021-03-25T07:07:16.472" v="465"/>
      <pc:docMkLst>
        <pc:docMk/>
      </pc:docMkLst>
      <pc:sldChg chg="modSp mod setBg">
        <pc:chgData name="奥 檀" userId="a28feb04013491ce" providerId="LiveId" clId="{0A52E10F-4B1B-40F7-922E-8E194BB2B3CC}" dt="2021-03-25T07:07:16.472" v="465"/>
        <pc:sldMkLst>
          <pc:docMk/>
          <pc:sldMk cId="2223375525" sldId="256"/>
        </pc:sldMkLst>
        <pc:spChg chg="mod">
          <ac:chgData name="奥 檀" userId="a28feb04013491ce" providerId="LiveId" clId="{0A52E10F-4B1B-40F7-922E-8E194BB2B3CC}" dt="2021-03-25T07:01:58.952" v="376" actId="1076"/>
          <ac:spMkLst>
            <pc:docMk/>
            <pc:sldMk cId="2223375525" sldId="256"/>
            <ac:spMk id="2" creationId="{3FD5EFE7-E0EF-4938-B33C-F88FAA065320}"/>
          </ac:spMkLst>
        </pc:spChg>
        <pc:spChg chg="mod">
          <ac:chgData name="奥 檀" userId="a28feb04013491ce" providerId="LiveId" clId="{0A52E10F-4B1B-40F7-922E-8E194BB2B3CC}" dt="2021-03-25T07:01:53.952" v="375" actId="1076"/>
          <ac:spMkLst>
            <pc:docMk/>
            <pc:sldMk cId="2223375525" sldId="256"/>
            <ac:spMk id="3" creationId="{420DCE96-3955-4678-A994-AF42DC033DC3}"/>
          </ac:spMkLst>
        </pc:spChg>
      </pc:sldChg>
      <pc:sldChg chg="addSp delSp modSp mod setBg">
        <pc:chgData name="奥 檀" userId="a28feb04013491ce" providerId="LiveId" clId="{0A52E10F-4B1B-40F7-922E-8E194BB2B3CC}" dt="2021-03-25T07:06:14.775" v="383"/>
        <pc:sldMkLst>
          <pc:docMk/>
          <pc:sldMk cId="442129126" sldId="257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442129126" sldId="257"/>
            <ac:spMk id="2" creationId="{94118A31-1715-469B-B659-162351954065}"/>
          </ac:spMkLst>
        </pc:spChg>
        <pc:spChg chg="mod ord">
          <ac:chgData name="奥 檀" userId="a28feb04013491ce" providerId="LiveId" clId="{0A52E10F-4B1B-40F7-922E-8E194BB2B3CC}" dt="2021-03-25T06:53:45.097" v="169"/>
          <ac:spMkLst>
            <pc:docMk/>
            <pc:sldMk cId="442129126" sldId="257"/>
            <ac:spMk id="3" creationId="{C216A32B-19F5-49F8-B5B4-64B0A6B45918}"/>
          </ac:spMkLst>
        </pc:spChg>
        <pc:spChg chg="add mod">
          <ac:chgData name="奥 檀" userId="a28feb04013491ce" providerId="LiveId" clId="{0A52E10F-4B1B-40F7-922E-8E194BB2B3CC}" dt="2021-03-25T06:53:32.332" v="168" actId="20577"/>
          <ac:spMkLst>
            <pc:docMk/>
            <pc:sldMk cId="442129126" sldId="257"/>
            <ac:spMk id="13" creationId="{AB1C38D4-CC03-4EE3-BFCC-9B9DE25FE0CA}"/>
          </ac:spMkLst>
        </pc:spChg>
        <pc:grpChg chg="add del">
          <ac:chgData name="奥 檀" userId="a28feb04013491ce" providerId="LiveId" clId="{0A52E10F-4B1B-40F7-922E-8E194BB2B3CC}" dt="2021-03-25T06:49:26.712" v="14" actId="26606"/>
          <ac:grpSpMkLst>
            <pc:docMk/>
            <pc:sldMk cId="442129126" sldId="257"/>
            <ac:grpSpMk id="10" creationId="{851F9572-54D5-457A-BA34-C395A478A4FA}"/>
          </ac:grpSpMkLst>
        </pc:grpChg>
        <pc:grpChg chg="add del">
          <ac:chgData name="奥 檀" userId="a28feb04013491ce" providerId="LiveId" clId="{0A52E10F-4B1B-40F7-922E-8E194BB2B3CC}" dt="2021-03-25T06:49:26.712" v="14" actId="26606"/>
          <ac:grpSpMkLst>
            <pc:docMk/>
            <pc:sldMk cId="442129126" sldId="257"/>
            <ac:grpSpMk id="14" creationId="{06A80B50-DCB4-4775-9C8E-7AF0F56803E9}"/>
          </ac:grpSpMkLst>
        </pc:grpChg>
        <pc:grpChg chg="add del">
          <ac:chgData name="奥 檀" userId="a28feb04013491ce" providerId="LiveId" clId="{0A52E10F-4B1B-40F7-922E-8E194BB2B3CC}" dt="2021-03-25T06:49:27.936" v="16" actId="26606"/>
          <ac:grpSpMkLst>
            <pc:docMk/>
            <pc:sldMk cId="442129126" sldId="257"/>
            <ac:grpSpMk id="70" creationId="{4522F6F2-D276-4B44-927D-595B62E8F527}"/>
          </ac:grpSpMkLst>
        </pc:grpChg>
        <pc:grpChg chg="add del">
          <ac:chgData name="奥 檀" userId="a28feb04013491ce" providerId="LiveId" clId="{0A52E10F-4B1B-40F7-922E-8E194BB2B3CC}" dt="2021-03-25T06:49:27.936" v="16" actId="26606"/>
          <ac:grpSpMkLst>
            <pc:docMk/>
            <pc:sldMk cId="442129126" sldId="257"/>
            <ac:grpSpMk id="72" creationId="{9A210947-19DD-4D82-9001-EB4FD3CA889B}"/>
          </ac:grpSpMkLst>
        </pc:grpChg>
        <pc:grpChg chg="add del">
          <ac:chgData name="奥 檀" userId="a28feb04013491ce" providerId="LiveId" clId="{0A52E10F-4B1B-40F7-922E-8E194BB2B3CC}" dt="2021-03-25T06:49:31.982" v="18" actId="26606"/>
          <ac:grpSpMkLst>
            <pc:docMk/>
            <pc:sldMk cId="442129126" sldId="257"/>
            <ac:grpSpMk id="74" creationId="{5FE07634-A83A-4681-9C1D-BC0775F9D296}"/>
          </ac:grpSpMkLst>
        </pc:grpChg>
        <pc:grpChg chg="add del">
          <ac:chgData name="奥 檀" userId="a28feb04013491ce" providerId="LiveId" clId="{0A52E10F-4B1B-40F7-922E-8E194BB2B3CC}" dt="2021-03-25T06:49:31.982" v="18" actId="26606"/>
          <ac:grpSpMkLst>
            <pc:docMk/>
            <pc:sldMk cId="442129126" sldId="257"/>
            <ac:grpSpMk id="75" creationId="{A2E1FE48-FA7B-4262-B922-041542931DDF}"/>
          </ac:grpSpMkLst>
        </pc:grpChg>
        <pc:picChg chg="add del mod">
          <ac:chgData name="奥 檀" userId="a28feb04013491ce" providerId="LiveId" clId="{0A52E10F-4B1B-40F7-922E-8E194BB2B3CC}" dt="2021-03-25T06:51:36.140" v="62" actId="21"/>
          <ac:picMkLst>
            <pc:docMk/>
            <pc:sldMk cId="442129126" sldId="257"/>
            <ac:picMk id="5" creationId="{F7269BB3-3281-4FFC-A86E-87D38434608E}"/>
          </ac:picMkLst>
        </pc:picChg>
        <pc:picChg chg="add del mod">
          <ac:chgData name="奥 檀" userId="a28feb04013491ce" providerId="LiveId" clId="{0A52E10F-4B1B-40F7-922E-8E194BB2B3CC}" dt="2021-03-25T06:51:38.399" v="63" actId="21"/>
          <ac:picMkLst>
            <pc:docMk/>
            <pc:sldMk cId="442129126" sldId="257"/>
            <ac:picMk id="7" creationId="{778EF505-F5EC-4489-8830-EE30B11A8CCE}"/>
          </ac:picMkLst>
        </pc:picChg>
        <pc:picChg chg="add mod">
          <ac:chgData name="奥 檀" userId="a28feb04013491ce" providerId="LiveId" clId="{0A52E10F-4B1B-40F7-922E-8E194BB2B3CC}" dt="2021-03-25T06:51:54.965" v="70" actId="1076"/>
          <ac:picMkLst>
            <pc:docMk/>
            <pc:sldMk cId="442129126" sldId="257"/>
            <ac:picMk id="9" creationId="{14F57040-66B3-43B6-9085-66FF04BC64E1}"/>
          </ac:picMkLst>
        </pc:picChg>
      </pc:sldChg>
      <pc:sldChg chg="modSp">
        <pc:chgData name="奥 檀" userId="a28feb04013491ce" providerId="LiveId" clId="{0A52E10F-4B1B-40F7-922E-8E194BB2B3CC}" dt="2021-03-25T06:53:45.097" v="169"/>
        <pc:sldMkLst>
          <pc:docMk/>
          <pc:sldMk cId="2982217416" sldId="258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2982217416" sldId="258"/>
            <ac:spMk id="2" creationId="{2BC967ED-39DE-4873-ADAB-1C6D803B1517}"/>
          </ac:spMkLst>
        </pc:spChg>
        <pc:spChg chg="mod">
          <ac:chgData name="奥 檀" userId="a28feb04013491ce" providerId="LiveId" clId="{0A52E10F-4B1B-40F7-922E-8E194BB2B3CC}" dt="2021-03-25T06:53:45.097" v="169"/>
          <ac:spMkLst>
            <pc:docMk/>
            <pc:sldMk cId="2982217416" sldId="258"/>
            <ac:spMk id="3" creationId="{E84DFEA0-334C-4612-8F0C-F4321DC97124}"/>
          </ac:spMkLst>
        </pc:spChg>
      </pc:sldChg>
      <pc:sldChg chg="modSp">
        <pc:chgData name="奥 檀" userId="a28feb04013491ce" providerId="LiveId" clId="{0A52E10F-4B1B-40F7-922E-8E194BB2B3CC}" dt="2021-03-25T06:53:45.097" v="169"/>
        <pc:sldMkLst>
          <pc:docMk/>
          <pc:sldMk cId="644615781" sldId="259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644615781" sldId="259"/>
            <ac:spMk id="2" creationId="{3E60B28C-465B-4071-85D8-D974B0299FE3}"/>
          </ac:spMkLst>
        </pc:spChg>
        <pc:spChg chg="mod">
          <ac:chgData name="奥 檀" userId="a28feb04013491ce" providerId="LiveId" clId="{0A52E10F-4B1B-40F7-922E-8E194BB2B3CC}" dt="2021-03-25T06:53:45.097" v="169"/>
          <ac:spMkLst>
            <pc:docMk/>
            <pc:sldMk cId="644615781" sldId="259"/>
            <ac:spMk id="3" creationId="{8A3714CB-BED4-4ECE-A5D8-CD8E2234E7D9}"/>
          </ac:spMkLst>
        </pc:spChg>
      </pc:sldChg>
      <pc:sldChg chg="modSp mod">
        <pc:chgData name="奥 檀" userId="a28feb04013491ce" providerId="LiveId" clId="{0A52E10F-4B1B-40F7-922E-8E194BB2B3CC}" dt="2021-03-25T06:53:45.396" v="170" actId="27636"/>
        <pc:sldMkLst>
          <pc:docMk/>
          <pc:sldMk cId="4124972897" sldId="260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4124972897" sldId="260"/>
            <ac:spMk id="2" creationId="{05249C01-5D4F-419E-9490-57E03B5F2787}"/>
          </ac:spMkLst>
        </pc:spChg>
        <pc:spChg chg="mod">
          <ac:chgData name="奥 檀" userId="a28feb04013491ce" providerId="LiveId" clId="{0A52E10F-4B1B-40F7-922E-8E194BB2B3CC}" dt="2021-03-25T06:53:45.396" v="170" actId="27636"/>
          <ac:spMkLst>
            <pc:docMk/>
            <pc:sldMk cId="4124972897" sldId="260"/>
            <ac:spMk id="3" creationId="{7E9AC066-5490-495B-BA98-26F6450B4E5D}"/>
          </ac:spMkLst>
        </pc:spChg>
      </pc:sldChg>
      <pc:sldChg chg="modSp">
        <pc:chgData name="奥 檀" userId="a28feb04013491ce" providerId="LiveId" clId="{0A52E10F-4B1B-40F7-922E-8E194BB2B3CC}" dt="2021-03-25T06:53:45.097" v="169"/>
        <pc:sldMkLst>
          <pc:docMk/>
          <pc:sldMk cId="873565014" sldId="261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873565014" sldId="261"/>
            <ac:spMk id="2" creationId="{CAC6D73D-5140-48CE-8033-724457196A89}"/>
          </ac:spMkLst>
        </pc:spChg>
        <pc:spChg chg="mod">
          <ac:chgData name="奥 檀" userId="a28feb04013491ce" providerId="LiveId" clId="{0A52E10F-4B1B-40F7-922E-8E194BB2B3CC}" dt="2021-03-25T06:53:45.097" v="169"/>
          <ac:spMkLst>
            <pc:docMk/>
            <pc:sldMk cId="873565014" sldId="261"/>
            <ac:spMk id="3" creationId="{2A9BE93D-FB3B-4C83-A550-BF54A65AE930}"/>
          </ac:spMkLst>
        </pc:spChg>
      </pc:sldChg>
      <pc:sldChg chg="modSp mod">
        <pc:chgData name="奥 檀" userId="a28feb04013491ce" providerId="LiveId" clId="{0A52E10F-4B1B-40F7-922E-8E194BB2B3CC}" dt="2021-03-25T06:53:45.414" v="171" actId="27636"/>
        <pc:sldMkLst>
          <pc:docMk/>
          <pc:sldMk cId="1080956129" sldId="262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1080956129" sldId="262"/>
            <ac:spMk id="2" creationId="{385D124D-E65E-4B3E-9114-75ED25D8EAD6}"/>
          </ac:spMkLst>
        </pc:spChg>
        <pc:spChg chg="mod">
          <ac:chgData name="奥 檀" userId="a28feb04013491ce" providerId="LiveId" clId="{0A52E10F-4B1B-40F7-922E-8E194BB2B3CC}" dt="2021-03-25T06:53:45.414" v="171" actId="27636"/>
          <ac:spMkLst>
            <pc:docMk/>
            <pc:sldMk cId="1080956129" sldId="262"/>
            <ac:spMk id="3" creationId="{969657CC-2987-4652-8ABE-A78B378D167F}"/>
          </ac:spMkLst>
        </pc:spChg>
      </pc:sldChg>
      <pc:sldChg chg="modSp mod">
        <pc:chgData name="奥 檀" userId="a28feb04013491ce" providerId="LiveId" clId="{0A52E10F-4B1B-40F7-922E-8E194BB2B3CC}" dt="2021-03-25T06:53:45.433" v="172" actId="27636"/>
        <pc:sldMkLst>
          <pc:docMk/>
          <pc:sldMk cId="2503671836" sldId="263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2503671836" sldId="263"/>
            <ac:spMk id="2" creationId="{19B87802-0322-47EA-9D95-5AE1BB6C5C61}"/>
          </ac:spMkLst>
        </pc:spChg>
        <pc:spChg chg="mod">
          <ac:chgData name="奥 檀" userId="a28feb04013491ce" providerId="LiveId" clId="{0A52E10F-4B1B-40F7-922E-8E194BB2B3CC}" dt="2021-03-25T06:53:45.433" v="172" actId="27636"/>
          <ac:spMkLst>
            <pc:docMk/>
            <pc:sldMk cId="2503671836" sldId="263"/>
            <ac:spMk id="3" creationId="{D1B1B355-A24A-49C3-9CBB-4977EAD505F0}"/>
          </ac:spMkLst>
        </pc:spChg>
      </pc:sldChg>
      <pc:sldChg chg="modSp">
        <pc:chgData name="奥 檀" userId="a28feb04013491ce" providerId="LiveId" clId="{0A52E10F-4B1B-40F7-922E-8E194BB2B3CC}" dt="2021-03-25T06:53:45.097" v="169"/>
        <pc:sldMkLst>
          <pc:docMk/>
          <pc:sldMk cId="1875881800" sldId="264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1875881800" sldId="264"/>
            <ac:spMk id="2" creationId="{B6CB3757-35E8-492A-B461-AD6AD92AA8E4}"/>
          </ac:spMkLst>
        </pc:spChg>
        <pc:spChg chg="mod">
          <ac:chgData name="奥 檀" userId="a28feb04013491ce" providerId="LiveId" clId="{0A52E10F-4B1B-40F7-922E-8E194BB2B3CC}" dt="2021-03-25T06:53:45.097" v="169"/>
          <ac:spMkLst>
            <pc:docMk/>
            <pc:sldMk cId="1875881800" sldId="264"/>
            <ac:spMk id="3" creationId="{DB72B50C-1C0B-4342-81CB-F5898F77E8F0}"/>
          </ac:spMkLst>
        </pc:spChg>
      </pc:sldChg>
      <pc:sldChg chg="modSp mod">
        <pc:chgData name="奥 檀" userId="a28feb04013491ce" providerId="LiveId" clId="{0A52E10F-4B1B-40F7-922E-8E194BB2B3CC}" dt="2021-03-25T06:53:45.472" v="173" actId="27636"/>
        <pc:sldMkLst>
          <pc:docMk/>
          <pc:sldMk cId="1750021846" sldId="265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1750021846" sldId="265"/>
            <ac:spMk id="2" creationId="{82A2D303-AFE3-46D3-BC4C-764EB1794A00}"/>
          </ac:spMkLst>
        </pc:spChg>
        <pc:spChg chg="mod">
          <ac:chgData name="奥 檀" userId="a28feb04013491ce" providerId="LiveId" clId="{0A52E10F-4B1B-40F7-922E-8E194BB2B3CC}" dt="2021-03-25T06:53:45.472" v="173" actId="27636"/>
          <ac:spMkLst>
            <pc:docMk/>
            <pc:sldMk cId="1750021846" sldId="265"/>
            <ac:spMk id="3" creationId="{2A782D12-90E8-4D28-8374-BF8D3ECED914}"/>
          </ac:spMkLst>
        </pc:spChg>
      </pc:sldChg>
      <pc:sldChg chg="modSp mod">
        <pc:chgData name="奥 檀" userId="a28feb04013491ce" providerId="LiveId" clId="{0A52E10F-4B1B-40F7-922E-8E194BB2B3CC}" dt="2021-03-25T06:53:45.485" v="174" actId="27636"/>
        <pc:sldMkLst>
          <pc:docMk/>
          <pc:sldMk cId="3795884" sldId="266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3795884" sldId="266"/>
            <ac:spMk id="2" creationId="{0D6E4909-4755-4B15-BF69-11CF0D714FA5}"/>
          </ac:spMkLst>
        </pc:spChg>
        <pc:spChg chg="mod">
          <ac:chgData name="奥 檀" userId="a28feb04013491ce" providerId="LiveId" clId="{0A52E10F-4B1B-40F7-922E-8E194BB2B3CC}" dt="2021-03-25T06:53:45.485" v="174" actId="27636"/>
          <ac:spMkLst>
            <pc:docMk/>
            <pc:sldMk cId="3795884" sldId="266"/>
            <ac:spMk id="3" creationId="{67F7B9C1-B50B-4B2C-8B50-DC99CE24A5DA}"/>
          </ac:spMkLst>
        </pc:spChg>
      </pc:sldChg>
      <pc:sldChg chg="modSp">
        <pc:chgData name="奥 檀" userId="a28feb04013491ce" providerId="LiveId" clId="{0A52E10F-4B1B-40F7-922E-8E194BB2B3CC}" dt="2021-03-25T06:53:45.097" v="169"/>
        <pc:sldMkLst>
          <pc:docMk/>
          <pc:sldMk cId="1026866537" sldId="267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1026866537" sldId="267"/>
            <ac:spMk id="2" creationId="{903712B5-328F-47AC-A223-C5128A2C9713}"/>
          </ac:spMkLst>
        </pc:spChg>
      </pc:sldChg>
      <pc:sldChg chg="modSp mod">
        <pc:chgData name="奥 檀" userId="a28feb04013491ce" providerId="LiveId" clId="{0A52E10F-4B1B-40F7-922E-8E194BB2B3CC}" dt="2021-03-25T06:53:45.503" v="175" actId="27636"/>
        <pc:sldMkLst>
          <pc:docMk/>
          <pc:sldMk cId="2523498277" sldId="268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2523498277" sldId="268"/>
            <ac:spMk id="2" creationId="{EF927B92-785F-49B4-8A0A-AE28868E8525}"/>
          </ac:spMkLst>
        </pc:spChg>
        <pc:spChg chg="mod">
          <ac:chgData name="奥 檀" userId="a28feb04013491ce" providerId="LiveId" clId="{0A52E10F-4B1B-40F7-922E-8E194BB2B3CC}" dt="2021-03-25T06:53:45.503" v="175" actId="27636"/>
          <ac:spMkLst>
            <pc:docMk/>
            <pc:sldMk cId="2523498277" sldId="268"/>
            <ac:spMk id="3" creationId="{2A67BE05-F986-4BBF-B5B9-08923AB980DA}"/>
          </ac:spMkLst>
        </pc:spChg>
      </pc:sldChg>
      <pc:sldChg chg="modSp mod">
        <pc:chgData name="奥 檀" userId="a28feb04013491ce" providerId="LiveId" clId="{0A52E10F-4B1B-40F7-922E-8E194BB2B3CC}" dt="2021-03-25T06:53:45.515" v="176" actId="27636"/>
        <pc:sldMkLst>
          <pc:docMk/>
          <pc:sldMk cId="3351133463" sldId="269"/>
        </pc:sldMkLst>
        <pc:spChg chg="mod">
          <ac:chgData name="奥 檀" userId="a28feb04013491ce" providerId="LiveId" clId="{0A52E10F-4B1B-40F7-922E-8E194BB2B3CC}" dt="2021-03-25T06:53:45.097" v="169"/>
          <ac:spMkLst>
            <pc:docMk/>
            <pc:sldMk cId="3351133463" sldId="269"/>
            <ac:spMk id="2" creationId="{CB6300CD-6C47-41E6-A1F4-CFA7AB221EC2}"/>
          </ac:spMkLst>
        </pc:spChg>
        <pc:spChg chg="mod">
          <ac:chgData name="奥 檀" userId="a28feb04013491ce" providerId="LiveId" clId="{0A52E10F-4B1B-40F7-922E-8E194BB2B3CC}" dt="2021-03-25T06:53:45.515" v="176" actId="27636"/>
          <ac:spMkLst>
            <pc:docMk/>
            <pc:sldMk cId="3351133463" sldId="269"/>
            <ac:spMk id="3" creationId="{C5B27C0A-623D-4B5F-B454-967D81A23155}"/>
          </ac:spMkLst>
        </pc:spChg>
      </pc:sldChg>
      <pc:sldMasterChg chg="setBg modSldLayout">
        <pc:chgData name="奥 檀" userId="a28feb04013491ce" providerId="LiveId" clId="{0A52E10F-4B1B-40F7-922E-8E194BB2B3CC}" dt="2021-03-25T06:47:42.667" v="7"/>
        <pc:sldMasterMkLst>
          <pc:docMk/>
          <pc:sldMasterMk cId="0" sldId="2147483648"/>
        </pc:sldMasterMkLst>
        <pc:sldLayoutChg chg="modSp mod setBg">
          <pc:chgData name="奥 檀" userId="a28feb04013491ce" providerId="LiveId" clId="{0A52E10F-4B1B-40F7-922E-8E194BB2B3CC}" dt="2021-03-25T06:47:42.667" v="7"/>
          <pc:sldLayoutMkLst>
            <pc:docMk/>
            <pc:sldMasterMk cId="0" sldId="2147483648"/>
            <pc:sldLayoutMk cId="0" sldId="2147483649"/>
          </pc:sldLayoutMkLst>
          <pc:picChg chg="mod">
            <ac:chgData name="奥 檀" userId="a28feb04013491ce" providerId="LiveId" clId="{0A52E10F-4B1B-40F7-922E-8E194BB2B3CC}" dt="2021-03-25T06:47:15.585" v="4" actId="1076"/>
            <ac:picMkLst>
              <pc:docMk/>
              <pc:sldMasterMk cId="0" sldId="2147483648"/>
              <pc:sldLayoutMk cId="0" sldId="2147483649"/>
              <ac:picMk id="66" creationId="{00000000-0000-0000-0000-000000000000}"/>
            </ac:picMkLst>
          </pc:picChg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2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6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8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7"/>
          </pc:sldLayoutMkLst>
        </pc:sldLayoutChg>
        <pc:sldLayoutChg chg="setBg">
          <pc:chgData name="奥 檀" userId="a28feb04013491ce" providerId="LiveId" clId="{0A52E10F-4B1B-40F7-922E-8E194BB2B3CC}" dt="2021-03-25T06:47:34.807" v="5"/>
          <pc:sldLayoutMkLst>
            <pc:docMk/>
            <pc:sldMasterMk cId="0" sldId="2147483648"/>
            <pc:sldLayoutMk cId="0" sldId="2147483668"/>
          </pc:sldLayoutMkLst>
        </pc:sldLayoutChg>
      </pc:sldMasterChg>
      <pc:sldMasterChg chg="setBg modSldLayout">
        <pc:chgData name="奥 檀" userId="a28feb04013491ce" providerId="LiveId" clId="{0A52E10F-4B1B-40F7-922E-8E194BB2B3CC}" dt="2021-03-25T07:06:53.688" v="386"/>
        <pc:sldMasterMkLst>
          <pc:docMk/>
          <pc:sldMasterMk cId="4112239343" sldId="2147483669"/>
        </pc:sldMasterMkLst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3817438632" sldId="2147483670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3650046780" sldId="2147483671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2544663485" sldId="2147483672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509390481" sldId="2147483673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1841406861" sldId="2147483674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3503266579" sldId="2147483675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2641757198" sldId="2147483676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3966720595" sldId="2147483677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1681341578" sldId="2147483678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196411057" sldId="2147483679"/>
          </pc:sldLayoutMkLst>
        </pc:sldLayoutChg>
        <pc:sldLayoutChg chg="setBg">
          <pc:chgData name="奥 檀" userId="a28feb04013491ce" providerId="LiveId" clId="{0A52E10F-4B1B-40F7-922E-8E194BB2B3CC}" dt="2021-03-25T07:06:53.688" v="386"/>
          <pc:sldLayoutMkLst>
            <pc:docMk/>
            <pc:sldMasterMk cId="4112239343" sldId="2147483669"/>
            <pc:sldLayoutMk cId="721136844" sldId="2147483680"/>
          </pc:sldLayoutMkLst>
        </pc:sldLayoutChg>
      </pc:sldMasterChg>
    </pc:docChg>
  </pc:docChgLst>
  <pc:docChgLst>
    <pc:chgData name="奥 檀" userId="a28feb04013491ce" providerId="LiveId" clId="{7C44CB9A-37DF-44A7-90D5-80BEBE771473}"/>
    <pc:docChg chg="undo custSel addSld modSld sldOrd">
      <pc:chgData name="奥 檀" userId="a28feb04013491ce" providerId="LiveId" clId="{7C44CB9A-37DF-44A7-90D5-80BEBE771473}" dt="2021-03-23T05:30:43.392" v="4652" actId="13822"/>
      <pc:docMkLst>
        <pc:docMk/>
      </pc:docMkLst>
      <pc:sldChg chg="modSp mod">
        <pc:chgData name="奥 檀" userId="a28feb04013491ce" providerId="LiveId" clId="{7C44CB9A-37DF-44A7-90D5-80BEBE771473}" dt="2021-03-23T04:11:49.427" v="36"/>
        <pc:sldMkLst>
          <pc:docMk/>
          <pc:sldMk cId="1875881800" sldId="264"/>
        </pc:sldMkLst>
        <pc:spChg chg="mod">
          <ac:chgData name="奥 檀" userId="a28feb04013491ce" providerId="LiveId" clId="{7C44CB9A-37DF-44A7-90D5-80BEBE771473}" dt="2021-03-23T04:11:49.427" v="36"/>
          <ac:spMkLst>
            <pc:docMk/>
            <pc:sldMk cId="1875881800" sldId="264"/>
            <ac:spMk id="3" creationId="{DB72B50C-1C0B-4342-81CB-F5898F77E8F0}"/>
          </ac:spMkLst>
        </pc:spChg>
      </pc:sldChg>
      <pc:sldChg chg="modSp new mod">
        <pc:chgData name="奥 檀" userId="a28feb04013491ce" providerId="LiveId" clId="{7C44CB9A-37DF-44A7-90D5-80BEBE771473}" dt="2021-03-23T04:30:13.431" v="1998" actId="27636"/>
        <pc:sldMkLst>
          <pc:docMk/>
          <pc:sldMk cId="1750021846" sldId="265"/>
        </pc:sldMkLst>
        <pc:spChg chg="mod">
          <ac:chgData name="奥 檀" userId="a28feb04013491ce" providerId="LiveId" clId="{7C44CB9A-37DF-44A7-90D5-80BEBE771473}" dt="2021-03-23T04:12:10.218" v="71"/>
          <ac:spMkLst>
            <pc:docMk/>
            <pc:sldMk cId="1750021846" sldId="265"/>
            <ac:spMk id="2" creationId="{82A2D303-AFE3-46D3-BC4C-764EB1794A00}"/>
          </ac:spMkLst>
        </pc:spChg>
        <pc:spChg chg="mod">
          <ac:chgData name="奥 檀" userId="a28feb04013491ce" providerId="LiveId" clId="{7C44CB9A-37DF-44A7-90D5-80BEBE771473}" dt="2021-03-23T04:30:13.431" v="1998" actId="27636"/>
          <ac:spMkLst>
            <pc:docMk/>
            <pc:sldMk cId="1750021846" sldId="265"/>
            <ac:spMk id="3" creationId="{2A782D12-90E8-4D28-8374-BF8D3ECED914}"/>
          </ac:spMkLst>
        </pc:spChg>
      </pc:sldChg>
      <pc:sldChg chg="modSp new mod">
        <pc:chgData name="奥 檀" userId="a28feb04013491ce" providerId="LiveId" clId="{7C44CB9A-37DF-44A7-90D5-80BEBE771473}" dt="2021-03-23T04:29:54.238" v="1990" actId="15"/>
        <pc:sldMkLst>
          <pc:docMk/>
          <pc:sldMk cId="3795884" sldId="266"/>
        </pc:sldMkLst>
        <pc:spChg chg="mod">
          <ac:chgData name="奥 檀" userId="a28feb04013491ce" providerId="LiveId" clId="{7C44CB9A-37DF-44A7-90D5-80BEBE771473}" dt="2021-03-23T04:23:01.507" v="1191"/>
          <ac:spMkLst>
            <pc:docMk/>
            <pc:sldMk cId="3795884" sldId="266"/>
            <ac:spMk id="2" creationId="{0D6E4909-4755-4B15-BF69-11CF0D714FA5}"/>
          </ac:spMkLst>
        </pc:spChg>
        <pc:spChg chg="mod">
          <ac:chgData name="奥 檀" userId="a28feb04013491ce" providerId="LiveId" clId="{7C44CB9A-37DF-44A7-90D5-80BEBE771473}" dt="2021-03-23T04:29:54.238" v="1990" actId="15"/>
          <ac:spMkLst>
            <pc:docMk/>
            <pc:sldMk cId="3795884" sldId="266"/>
            <ac:spMk id="3" creationId="{67F7B9C1-B50B-4B2C-8B50-DC99CE24A5DA}"/>
          </ac:spMkLst>
        </pc:spChg>
      </pc:sldChg>
      <pc:sldChg chg="addSp delSp modSp new mod">
        <pc:chgData name="奥 檀" userId="a28feb04013491ce" providerId="LiveId" clId="{7C44CB9A-37DF-44A7-90D5-80BEBE771473}" dt="2021-03-23T05:30:43.392" v="4652" actId="13822"/>
        <pc:sldMkLst>
          <pc:docMk/>
          <pc:sldMk cId="1026866537" sldId="267"/>
        </pc:sldMkLst>
        <pc:spChg chg="mod">
          <ac:chgData name="奥 檀" userId="a28feb04013491ce" providerId="LiveId" clId="{7C44CB9A-37DF-44A7-90D5-80BEBE771473}" dt="2021-03-23T04:31:26.952" v="2090"/>
          <ac:spMkLst>
            <pc:docMk/>
            <pc:sldMk cId="1026866537" sldId="267"/>
            <ac:spMk id="2" creationId="{903712B5-328F-47AC-A223-C5128A2C9713}"/>
          </ac:spMkLst>
        </pc:spChg>
        <pc:spChg chg="del">
          <ac:chgData name="奥 檀" userId="a28feb04013491ce" providerId="LiveId" clId="{7C44CB9A-37DF-44A7-90D5-80BEBE771473}" dt="2021-03-23T04:32:58.705" v="2137" actId="478"/>
          <ac:spMkLst>
            <pc:docMk/>
            <pc:sldMk cId="1026866537" sldId="267"/>
            <ac:spMk id="3" creationId="{4C1F6AD8-1BD6-4320-B9A2-EA4C3BFE8C4F}"/>
          </ac:spMkLst>
        </pc:spChg>
        <pc:spChg chg="add mod">
          <ac:chgData name="奥 檀" userId="a28feb04013491ce" providerId="LiveId" clId="{7C44CB9A-37DF-44A7-90D5-80BEBE771473}" dt="2021-03-23T05:30:29.316" v="4647" actId="13822"/>
          <ac:spMkLst>
            <pc:docMk/>
            <pc:sldMk cId="1026866537" sldId="267"/>
            <ac:spMk id="4" creationId="{88B4E6EA-E9A0-4711-BD15-2EF903B9D2AB}"/>
          </ac:spMkLst>
        </pc:spChg>
        <pc:spChg chg="add mod">
          <ac:chgData name="奥 檀" userId="a28feb04013491ce" providerId="LiveId" clId="{7C44CB9A-37DF-44A7-90D5-80BEBE771473}" dt="2021-03-23T05:30:31.821" v="4648" actId="13822"/>
          <ac:spMkLst>
            <pc:docMk/>
            <pc:sldMk cId="1026866537" sldId="267"/>
            <ac:spMk id="5" creationId="{07F38703-6A73-4673-AD8A-A7DE765B4302}"/>
          </ac:spMkLst>
        </pc:spChg>
        <pc:spChg chg="add mod">
          <ac:chgData name="奥 檀" userId="a28feb04013491ce" providerId="LiveId" clId="{7C44CB9A-37DF-44A7-90D5-80BEBE771473}" dt="2021-03-23T05:30:37.071" v="4650" actId="13822"/>
          <ac:spMkLst>
            <pc:docMk/>
            <pc:sldMk cId="1026866537" sldId="267"/>
            <ac:spMk id="6" creationId="{7D5295E2-ED94-47BA-9E30-A1C51EB5FDDC}"/>
          </ac:spMkLst>
        </pc:spChg>
        <pc:spChg chg="add mod">
          <ac:chgData name="奥 檀" userId="a28feb04013491ce" providerId="LiveId" clId="{7C44CB9A-37DF-44A7-90D5-80BEBE771473}" dt="2021-03-23T05:30:34.246" v="4649" actId="13822"/>
          <ac:spMkLst>
            <pc:docMk/>
            <pc:sldMk cId="1026866537" sldId="267"/>
            <ac:spMk id="7" creationId="{73B5DDB4-C9E9-49F7-ADB9-22AE2BBDD259}"/>
          </ac:spMkLst>
        </pc:spChg>
        <pc:spChg chg="add mod">
          <ac:chgData name="奥 檀" userId="a28feb04013491ce" providerId="LiveId" clId="{7C44CB9A-37DF-44A7-90D5-80BEBE771473}" dt="2021-03-23T05:30:40.058" v="4651" actId="13822"/>
          <ac:spMkLst>
            <pc:docMk/>
            <pc:sldMk cId="1026866537" sldId="267"/>
            <ac:spMk id="8" creationId="{993B3F3A-B7CE-4692-9F46-FFCDED1998FA}"/>
          </ac:spMkLst>
        </pc:spChg>
        <pc:spChg chg="add mod">
          <ac:chgData name="奥 檀" userId="a28feb04013491ce" providerId="LiveId" clId="{7C44CB9A-37DF-44A7-90D5-80BEBE771473}" dt="2021-03-23T05:30:43.392" v="4652" actId="13822"/>
          <ac:spMkLst>
            <pc:docMk/>
            <pc:sldMk cId="1026866537" sldId="267"/>
            <ac:spMk id="28" creationId="{AB6C76CF-529B-4251-ACC6-51EFD89D4B1A}"/>
          </ac:spMkLst>
        </pc:spChg>
        <pc:spChg chg="add del mod">
          <ac:chgData name="奥 檀" userId="a28feb04013491ce" providerId="LiveId" clId="{7C44CB9A-37DF-44A7-90D5-80BEBE771473}" dt="2021-03-23T04:42:18.561" v="2389"/>
          <ac:spMkLst>
            <pc:docMk/>
            <pc:sldMk cId="1026866537" sldId="267"/>
            <ac:spMk id="29" creationId="{5D8DFC59-D464-44FC-ABA4-43F0ABC02811}"/>
          </ac:spMkLst>
        </pc:spChg>
        <pc:spChg chg="add mod">
          <ac:chgData name="奥 檀" userId="a28feb04013491ce" providerId="LiveId" clId="{7C44CB9A-37DF-44A7-90D5-80BEBE771473}" dt="2021-03-23T04:44:38.873" v="2474" actId="1036"/>
          <ac:spMkLst>
            <pc:docMk/>
            <pc:sldMk cId="1026866537" sldId="267"/>
            <ac:spMk id="49" creationId="{DECCD1C4-A023-4B3A-826F-02D6FF61E019}"/>
          </ac:spMkLst>
        </pc:spChg>
        <pc:spChg chg="add mod">
          <ac:chgData name="奥 檀" userId="a28feb04013491ce" providerId="LiveId" clId="{7C44CB9A-37DF-44A7-90D5-80BEBE771473}" dt="2021-03-23T04:44:38.873" v="2474" actId="1036"/>
          <ac:spMkLst>
            <pc:docMk/>
            <pc:sldMk cId="1026866537" sldId="267"/>
            <ac:spMk id="50" creationId="{8FD97148-5DF4-42B4-9CA7-203FBD90DEFF}"/>
          </ac:spMkLst>
        </pc:spChg>
        <pc:spChg chg="add mod">
          <ac:chgData name="奥 檀" userId="a28feb04013491ce" providerId="LiveId" clId="{7C44CB9A-37DF-44A7-90D5-80BEBE771473}" dt="2021-03-23T04:44:38.873" v="2474" actId="1036"/>
          <ac:spMkLst>
            <pc:docMk/>
            <pc:sldMk cId="1026866537" sldId="267"/>
            <ac:spMk id="51" creationId="{4B5B9CB8-89AF-4C20-9C2C-66F69746758F}"/>
          </ac:spMkLst>
        </pc:spChg>
        <pc:spChg chg="add mod">
          <ac:chgData name="奥 檀" userId="a28feb04013491ce" providerId="LiveId" clId="{7C44CB9A-37DF-44A7-90D5-80BEBE771473}" dt="2021-03-23T04:47:04.521" v="2623" actId="1076"/>
          <ac:spMkLst>
            <pc:docMk/>
            <pc:sldMk cId="1026866537" sldId="267"/>
            <ac:spMk id="55" creationId="{C531CC51-119F-4165-8263-57CB8DF5501F}"/>
          </ac:spMkLst>
        </pc:spChg>
        <pc:cxnChg chg="add del mod">
          <ac:chgData name="奥 檀" userId="a28feb04013491ce" providerId="LiveId" clId="{7C44CB9A-37DF-44A7-90D5-80BEBE771473}" dt="2021-03-23T04:38:01.625" v="2305" actId="11529"/>
          <ac:cxnSpMkLst>
            <pc:docMk/>
            <pc:sldMk cId="1026866537" sldId="267"/>
            <ac:cxnSpMk id="10" creationId="{B4593448-CCE3-44BD-9BC6-0CE8F3E08021}"/>
          </ac:cxnSpMkLst>
        </pc:cxnChg>
        <pc:cxnChg chg="add mod">
          <ac:chgData name="奥 檀" userId="a28feb04013491ce" providerId="LiveId" clId="{7C44CB9A-37DF-44A7-90D5-80BEBE771473}" dt="2021-03-23T04:43:27.187" v="2405" actId="1076"/>
          <ac:cxnSpMkLst>
            <pc:docMk/>
            <pc:sldMk cId="1026866537" sldId="267"/>
            <ac:cxnSpMk id="12" creationId="{E57E0C6F-904D-4C78-923D-E3B67F5CA30A}"/>
          </ac:cxnSpMkLst>
        </pc:cxnChg>
        <pc:cxnChg chg="add mod">
          <ac:chgData name="奥 檀" userId="a28feb04013491ce" providerId="LiveId" clId="{7C44CB9A-37DF-44A7-90D5-80BEBE771473}" dt="2021-03-23T04:43:33.261" v="2407" actId="1076"/>
          <ac:cxnSpMkLst>
            <pc:docMk/>
            <pc:sldMk cId="1026866537" sldId="267"/>
            <ac:cxnSpMk id="13" creationId="{D5D10958-61FB-4ACA-9705-99FF73B62347}"/>
          </ac:cxnSpMkLst>
        </pc:cxnChg>
        <pc:cxnChg chg="add mod">
          <ac:chgData name="奥 檀" userId="a28feb04013491ce" providerId="LiveId" clId="{7C44CB9A-37DF-44A7-90D5-80BEBE771473}" dt="2021-03-23T04:42:59.426" v="2399" actId="14100"/>
          <ac:cxnSpMkLst>
            <pc:docMk/>
            <pc:sldMk cId="1026866537" sldId="267"/>
            <ac:cxnSpMk id="16" creationId="{BD997BAC-E92F-42DB-A6CB-964D5687324A}"/>
          </ac:cxnSpMkLst>
        </pc:cxnChg>
        <pc:cxnChg chg="add mod">
          <ac:chgData name="奥 檀" userId="a28feb04013491ce" providerId="LiveId" clId="{7C44CB9A-37DF-44A7-90D5-80BEBE771473}" dt="2021-03-23T04:43:36.367" v="2408" actId="1076"/>
          <ac:cxnSpMkLst>
            <pc:docMk/>
            <pc:sldMk cId="1026866537" sldId="267"/>
            <ac:cxnSpMk id="25" creationId="{836ABF55-8346-4648-B7BF-2FA3E85A16F3}"/>
          </ac:cxnSpMkLst>
        </pc:cxnChg>
        <pc:cxnChg chg="add mod">
          <ac:chgData name="奥 檀" userId="a28feb04013491ce" providerId="LiveId" clId="{7C44CB9A-37DF-44A7-90D5-80BEBE771473}" dt="2021-03-23T04:43:36.367" v="2408" actId="1076"/>
          <ac:cxnSpMkLst>
            <pc:docMk/>
            <pc:sldMk cId="1026866537" sldId="267"/>
            <ac:cxnSpMk id="30" creationId="{25718B83-87DB-4644-863A-AEDE47F581C2}"/>
          </ac:cxnSpMkLst>
        </pc:cxnChg>
        <pc:cxnChg chg="add del mod">
          <ac:chgData name="奥 檀" userId="a28feb04013491ce" providerId="LiveId" clId="{7C44CB9A-37DF-44A7-90D5-80BEBE771473}" dt="2021-03-23T04:43:10.624" v="2402"/>
          <ac:cxnSpMkLst>
            <pc:docMk/>
            <pc:sldMk cId="1026866537" sldId="267"/>
            <ac:cxnSpMk id="43" creationId="{BCAC7A30-898E-469D-9191-6E66A95729AF}"/>
          </ac:cxnSpMkLst>
        </pc:cxnChg>
        <pc:cxnChg chg="add mod">
          <ac:chgData name="奥 檀" userId="a28feb04013491ce" providerId="LiveId" clId="{7C44CB9A-37DF-44A7-90D5-80BEBE771473}" dt="2021-03-23T04:45:54.416" v="2485" actId="692"/>
          <ac:cxnSpMkLst>
            <pc:docMk/>
            <pc:sldMk cId="1026866537" sldId="267"/>
            <ac:cxnSpMk id="53" creationId="{EDC747E6-6BE5-4D6D-A192-517BCDEC5C78}"/>
          </ac:cxnSpMkLst>
        </pc:cxnChg>
      </pc:sldChg>
      <pc:sldChg chg="modSp new mod">
        <pc:chgData name="奥 檀" userId="a28feb04013491ce" providerId="LiveId" clId="{7C44CB9A-37DF-44A7-90D5-80BEBE771473}" dt="2021-03-23T05:10:10.858" v="3673"/>
        <pc:sldMkLst>
          <pc:docMk/>
          <pc:sldMk cId="2523498277" sldId="268"/>
        </pc:sldMkLst>
        <pc:spChg chg="mod">
          <ac:chgData name="奥 檀" userId="a28feb04013491ce" providerId="LiveId" clId="{7C44CB9A-37DF-44A7-90D5-80BEBE771473}" dt="2021-03-23T04:58:31.269" v="2636"/>
          <ac:spMkLst>
            <pc:docMk/>
            <pc:sldMk cId="2523498277" sldId="268"/>
            <ac:spMk id="2" creationId="{EF927B92-785F-49B4-8A0A-AE28868E8525}"/>
          </ac:spMkLst>
        </pc:spChg>
        <pc:spChg chg="mod">
          <ac:chgData name="奥 檀" userId="a28feb04013491ce" providerId="LiveId" clId="{7C44CB9A-37DF-44A7-90D5-80BEBE771473}" dt="2021-03-23T05:10:10.858" v="3673"/>
          <ac:spMkLst>
            <pc:docMk/>
            <pc:sldMk cId="2523498277" sldId="268"/>
            <ac:spMk id="3" creationId="{2A67BE05-F986-4BBF-B5B9-08923AB980DA}"/>
          </ac:spMkLst>
        </pc:spChg>
      </pc:sldChg>
      <pc:sldChg chg="modSp new mod">
        <pc:chgData name="奥 檀" userId="a28feb04013491ce" providerId="LiveId" clId="{7C44CB9A-37DF-44A7-90D5-80BEBE771473}" dt="2021-03-23T05:19:03.071" v="4387" actId="27636"/>
        <pc:sldMkLst>
          <pc:docMk/>
          <pc:sldMk cId="3351133463" sldId="269"/>
        </pc:sldMkLst>
        <pc:spChg chg="mod">
          <ac:chgData name="奥 檀" userId="a28feb04013491ce" providerId="LiveId" clId="{7C44CB9A-37DF-44A7-90D5-80BEBE771473}" dt="2021-03-23T05:10:57.728" v="3685"/>
          <ac:spMkLst>
            <pc:docMk/>
            <pc:sldMk cId="3351133463" sldId="269"/>
            <ac:spMk id="2" creationId="{CB6300CD-6C47-41E6-A1F4-CFA7AB221EC2}"/>
          </ac:spMkLst>
        </pc:spChg>
        <pc:spChg chg="mod">
          <ac:chgData name="奥 檀" userId="a28feb04013491ce" providerId="LiveId" clId="{7C44CB9A-37DF-44A7-90D5-80BEBE771473}" dt="2021-03-23T05:19:03.071" v="4387" actId="27636"/>
          <ac:spMkLst>
            <pc:docMk/>
            <pc:sldMk cId="3351133463" sldId="269"/>
            <ac:spMk id="3" creationId="{C5B27C0A-623D-4B5F-B454-967D81A23155}"/>
          </ac:spMkLst>
        </pc:spChg>
      </pc:sldChg>
      <pc:sldChg chg="addSp delSp modSp add mod ord">
        <pc:chgData name="奥 檀" userId="a28feb04013491ce" providerId="LiveId" clId="{7C44CB9A-37DF-44A7-90D5-80BEBE771473}" dt="2021-03-23T05:29:58.984" v="4646" actId="20577"/>
        <pc:sldMkLst>
          <pc:docMk/>
          <pc:sldMk cId="2944400883" sldId="270"/>
        </pc:sldMkLst>
        <pc:spChg chg="del mod">
          <ac:chgData name="奥 檀" userId="a28feb04013491ce" providerId="LiveId" clId="{7C44CB9A-37DF-44A7-90D5-80BEBE771473}" dt="2021-03-23T05:22:10.390" v="4429" actId="478"/>
          <ac:spMkLst>
            <pc:docMk/>
            <pc:sldMk cId="2944400883" sldId="270"/>
            <ac:spMk id="2" creationId="{3FD5EFE7-E0EF-4938-B33C-F88FAA065320}"/>
          </ac:spMkLst>
        </pc:spChg>
        <pc:spChg chg="del">
          <ac:chgData name="奥 檀" userId="a28feb04013491ce" providerId="LiveId" clId="{7C44CB9A-37DF-44A7-90D5-80BEBE771473}" dt="2021-03-23T05:20:59.940" v="4391" actId="478"/>
          <ac:spMkLst>
            <pc:docMk/>
            <pc:sldMk cId="2944400883" sldId="270"/>
            <ac:spMk id="3" creationId="{420DCE96-3955-4678-A994-AF42DC033DC3}"/>
          </ac:spMkLst>
        </pc:spChg>
        <pc:spChg chg="add del mod">
          <ac:chgData name="奥 檀" userId="a28feb04013491ce" providerId="LiveId" clId="{7C44CB9A-37DF-44A7-90D5-80BEBE771473}" dt="2021-03-23T05:21:03.081" v="4392" actId="478"/>
          <ac:spMkLst>
            <pc:docMk/>
            <pc:sldMk cId="2944400883" sldId="270"/>
            <ac:spMk id="5" creationId="{AE6D4E57-5578-4CD4-8B02-51C7B9BDCEB3}"/>
          </ac:spMkLst>
        </pc:spChg>
        <pc:spChg chg="add del mod">
          <ac:chgData name="奥 檀" userId="a28feb04013491ce" providerId="LiveId" clId="{7C44CB9A-37DF-44A7-90D5-80BEBE771473}" dt="2021-03-23T05:22:12.962" v="4430" actId="478"/>
          <ac:spMkLst>
            <pc:docMk/>
            <pc:sldMk cId="2944400883" sldId="270"/>
            <ac:spMk id="7" creationId="{3741CC41-23E1-4B1D-B116-F613448438CA}"/>
          </ac:spMkLst>
        </pc:spChg>
        <pc:spChg chg="add mod">
          <ac:chgData name="奥 檀" userId="a28feb04013491ce" providerId="LiveId" clId="{7C44CB9A-37DF-44A7-90D5-80BEBE771473}" dt="2021-03-23T05:29:58.984" v="4646" actId="20577"/>
          <ac:spMkLst>
            <pc:docMk/>
            <pc:sldMk cId="2944400883" sldId="270"/>
            <ac:spMk id="8" creationId="{23050A89-070F-4B11-9FE6-8E2500F4E154}"/>
          </ac:spMkLst>
        </pc:spChg>
        <pc:spChg chg="add del mod">
          <ac:chgData name="奥 檀" userId="a28feb04013491ce" providerId="LiveId" clId="{7C44CB9A-37DF-44A7-90D5-80BEBE771473}" dt="2021-03-23T05:29:42.533" v="4641" actId="478"/>
          <ac:spMkLst>
            <pc:docMk/>
            <pc:sldMk cId="2944400883" sldId="270"/>
            <ac:spMk id="9" creationId="{24F93D2C-FFDB-47C6-984F-BD81C1AA7F86}"/>
          </ac:spMkLst>
        </pc:spChg>
        <pc:spChg chg="add del mod">
          <ac:chgData name="奥 檀" userId="a28feb04013491ce" providerId="LiveId" clId="{7C44CB9A-37DF-44A7-90D5-80BEBE771473}" dt="2021-03-23T05:28:38.399" v="4554" actId="478"/>
          <ac:spMkLst>
            <pc:docMk/>
            <pc:sldMk cId="2944400883" sldId="270"/>
            <ac:spMk id="10" creationId="{CD314B2E-E3BC-4782-AA32-8C960600E004}"/>
          </ac:spMkLst>
        </pc:spChg>
        <pc:spChg chg="add del mod">
          <ac:chgData name="奥 檀" userId="a28feb04013491ce" providerId="LiveId" clId="{7C44CB9A-37DF-44A7-90D5-80BEBE771473}" dt="2021-03-23T05:28:15.249" v="4542" actId="478"/>
          <ac:spMkLst>
            <pc:docMk/>
            <pc:sldMk cId="2944400883" sldId="270"/>
            <ac:spMk id="11" creationId="{584E1821-66AA-45CA-B36C-93AF60BC1137}"/>
          </ac:spMkLst>
        </pc:spChg>
        <pc:spChg chg="add mod">
          <ac:chgData name="奥 檀" userId="a28feb04013491ce" providerId="LiveId" clId="{7C44CB9A-37DF-44A7-90D5-80BEBE771473}" dt="2021-03-23T05:28:14.675" v="4541"/>
          <ac:spMkLst>
            <pc:docMk/>
            <pc:sldMk cId="2944400883" sldId="270"/>
            <ac:spMk id="12" creationId="{FDF2E18A-4AF2-463E-A818-6E3B6543932E}"/>
          </ac:spMkLst>
        </pc:spChg>
        <pc:spChg chg="add del mod">
          <ac:chgData name="奥 檀" userId="a28feb04013491ce" providerId="LiveId" clId="{7C44CB9A-37DF-44A7-90D5-80BEBE771473}" dt="2021-03-23T05:29:45.943" v="4642" actId="478"/>
          <ac:spMkLst>
            <pc:docMk/>
            <pc:sldMk cId="2944400883" sldId="270"/>
            <ac:spMk id="13" creationId="{B97ECF0C-8A87-4AB7-AAD5-5CFBC8E08604}"/>
          </ac:spMkLst>
        </pc:spChg>
        <pc:spChg chg="add del mod">
          <ac:chgData name="奥 檀" userId="a28feb04013491ce" providerId="LiveId" clId="{7C44CB9A-37DF-44A7-90D5-80BEBE771473}" dt="2021-03-23T05:29:34.064" v="4640" actId="478"/>
          <ac:spMkLst>
            <pc:docMk/>
            <pc:sldMk cId="2944400883" sldId="270"/>
            <ac:spMk id="14" creationId="{9049B734-4F64-4448-9056-B67E3107444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7CA9619A-D2D3-45B1-B8E9-071DFB6405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24004F7-3769-49F3-BC35-ECE9D88322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5FDEC-EE65-4791-95EB-8CDDF3117E28}" type="datetimeFigureOut">
              <a:rPr kumimoji="1" lang="ja-JP" altLang="en-US" smtClean="0"/>
              <a:t>2021/3/27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5D7E3FC-7915-4FCC-A6D6-572D29D0E4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54AE1E6-5D4C-4633-8303-5992EB4300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FB204-2EEA-4071-B0D6-531752F92C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429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256C00-CE2C-4682-9F1A-DC388F3C5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C876AC0-0E33-45B2-B603-00162D6167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931306-D283-4003-9A17-69FAFCD2A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3/27/2021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CB88E28-01CF-4BF5-A00E-7A9813C24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4FCCDC7-9627-47C5-8FB6-11462119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438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74C003-54D0-43CB-B865-E25BBBA78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65F6185-603D-4112-A3BA-1765114B90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A47FE4E-FEF5-4166-ABB6-79B2AC7DE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3/27/2021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F2AB9D-E1DE-4034-891D-A456486D9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9BEBF4D-70A7-459C-A3FA-CF37840BF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11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A85902D-84C3-400F-B184-2F62846A5B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2B5D428-4CF2-4CCC-8AAE-08C7E0EBC6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881D980-137D-49E9-9278-9C35F096F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3/27/2021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3217508-189A-405A-967F-F46D51515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B7C503-5BF5-4498-8411-EB47C7778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13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AC54AB-AAB5-4342-98C2-AF03840F8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F6E7E9-D6E9-4366-848B-6497A2298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FFDDB4C-EE1B-4ADE-906A-CF92D79CF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3/27/2021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B285FED-D638-4E35-B817-91E2CB799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34DD96-0E3F-480E-A1FD-26B95D1F2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046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9B1E95-3CE4-4266-9D7B-C57972862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C6D85B-E9B2-4C1C-8B59-424F5E7FE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FA81604-CAA6-4E4B-A8C7-7837A30F8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3/27/2021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B35CC96-DD25-4D86-915C-49C3DDAE8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5B53A20-76DF-4EC8-8038-9822B949A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663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763D78-E4DC-49A0-9119-75AE83F21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B72A7DC-F442-4C2D-897A-72001BE808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AE45D44-CE7F-41BA-92D7-1B85699AE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F4914BB-0721-47C9-B9E4-2A5B8A806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3/27/2021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BB36E5D-B8D7-43CE-A0C7-35096EB42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9B71DA-1A1D-4420-8B08-940339E1D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390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78E522-0FBF-4494-8232-9DDF7741C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8E37FED-E153-4DBC-82AE-6968421D8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E2CF9BD-7F37-4E44-9E4D-07547E8D02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CA2EFCF-2857-48EA-90FB-7ACC3EC8D6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062961F-7E73-4D7B-ADD9-B3A91CBA2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AFBD6-F60B-4643-8765-9A6DC8E29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3/27/2021</a:t>
            </a:fld>
            <a:endParaRPr lang="en-US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F4320F7-057A-4EBA-B9E7-84694CE4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7E402C4-B63F-4530-9A96-D527169A5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406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081282-CEBA-4033-A187-3928EFB94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AB3D119-5515-4F67-AC34-B2CD4819C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3/27/2021</a:t>
            </a:fld>
            <a:endParaRPr lang="en-US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BC2DFA3-D8D4-4C9C-A2D9-4E9250617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9E71DEA-5A35-49D0-B236-9E4FA6F86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266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8A96D10-68A7-4516-B58F-BB5CDA4DA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3/27/2021</a:t>
            </a:fld>
            <a:endParaRPr lang="en-US" dirty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A14D06C-95D7-4CE2-864E-00990B75D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1C1DBE9-6B2C-4512-B86C-1448C4DE3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757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AB9C1D-ECED-4256-A0B0-ABF86BE18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F45CA71-8962-40F3-B742-A201F494F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2FB29D4-D8B3-47DC-BDC8-C22C850E11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051F2E6-A6CC-4D2D-93CC-1366A0D91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3/27/2021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48FB7EA-EB0E-44DC-AD98-D97CEC5CA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C0145F1-9FA5-4A80-B86A-54E4D46E1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720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07DF01-0037-4C83-826C-12C8DD10D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698667B-E23B-4E8C-A210-F076421CB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B65F018-CCAB-4F2E-9885-AD72F28C5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0DEA1FF-1DA6-416F-9BC0-98A7BE10C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3/27/2021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94F4C9D-5C00-4715-A043-00659D6D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ABB04FD-C4B3-40FD-B659-92F848ECF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341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2D093E2-899D-42B6-BE5E-B9C1E52ED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2EF50E-A780-47C4-8A9A-37AB9BBFC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89E5526-20F5-4562-9518-BC903E8D72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3/27/2021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954E816-930F-454B-8D8A-460E64A72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0362182-BBEF-4C6D-9B82-06A2B713BF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239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D5EFE7-E0EF-4938-B33C-F88FAA065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9143" y="439057"/>
            <a:ext cx="9144000" cy="2387600"/>
          </a:xfrm>
        </p:spPr>
        <p:txBody>
          <a:bodyPr/>
          <a:lstStyle/>
          <a:p>
            <a:r>
              <a:rPr kumimoji="1" lang="en-US" altLang="ja-JP" dirty="0"/>
              <a:t>CanSat</a:t>
            </a:r>
            <a:r>
              <a:rPr kumimoji="1" lang="ja-JP" altLang="en-US" dirty="0"/>
              <a:t>を作ろう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20DCE96-3955-4678-A994-AF42DC033D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8857" y="2826657"/>
            <a:ext cx="9144000" cy="1655762"/>
          </a:xfrm>
        </p:spPr>
        <p:txBody>
          <a:bodyPr/>
          <a:lstStyle/>
          <a:p>
            <a:r>
              <a:rPr kumimoji="1" lang="ja-JP" altLang="en-US" dirty="0"/>
              <a:t>ゼロから始める缶サット製作入門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223375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A2D303-AFE3-46D3-BC4C-764EB179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電子回路を作る人の仕事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782D12-90E8-4D28-8374-BF8D3ECED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ソフト担当とマイコンから各部品への通信方法を相談する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（通信方法によって配線が異なる）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各部品が必要とする電圧、電流を供給できる電源回路を作る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通信系と電源系の回路設計をする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機体</a:t>
            </a:r>
            <a:r>
              <a:rPr kumimoji="1" lang="ja-JP" altLang="en-US" dirty="0"/>
              <a:t>に収まるような基板をハードウェア担当と相談しながら作成する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（部品の高さも考慮する、固定方法も考える）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他の要素からの要求で性能が決まるので仕様決定作業は簡単だが、回路の設計作業には知識と経験を要する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750021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6E4909-4755-4B15-BF69-11CF0D714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機体の構造を作る人の仕事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7F7B9C1-B50B-4B2C-8B50-DC99CE24A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部品が既定のサイズに全部収まる配置を考える</a:t>
            </a:r>
            <a:endParaRPr kumimoji="1" lang="en-US" altLang="ja-JP" dirty="0"/>
          </a:p>
          <a:p>
            <a:pPr marL="914400" lvl="2" indent="0">
              <a:buNone/>
            </a:pPr>
            <a:r>
              <a:rPr lang="en-US" altLang="ja-JP" dirty="0"/>
              <a:t>CAD</a:t>
            </a:r>
            <a:r>
              <a:rPr lang="ja-JP" altLang="en-US" dirty="0"/>
              <a:t>でやってもよいが、実際の部品を手で並べた方が実践的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各部品をその配置に固定する部品を考える</a:t>
            </a:r>
            <a:endParaRPr kumimoji="1" lang="en-US" altLang="ja-JP" dirty="0"/>
          </a:p>
          <a:p>
            <a:pPr marL="914400" lvl="2" indent="0">
              <a:buNone/>
            </a:pPr>
            <a:r>
              <a:rPr kumimoji="1" lang="ja-JP" altLang="en-US" dirty="0"/>
              <a:t>板に穴をあけてねじ止め、アルミフレームにタイラップで固定 </a:t>
            </a:r>
            <a:r>
              <a:rPr kumimoji="1" lang="en-US" altLang="ja-JP" dirty="0" err="1"/>
              <a:t>etc</a:t>
            </a:r>
            <a:r>
              <a:rPr kumimoji="1" lang="en-US" altLang="ja-JP" dirty="0"/>
              <a:t>…</a:t>
            </a:r>
          </a:p>
          <a:p>
            <a:pPr marL="914400" lvl="2" indent="0">
              <a:buNone/>
            </a:pPr>
            <a:r>
              <a:rPr kumimoji="1" lang="ja-JP" altLang="en-US" dirty="0"/>
              <a:t>使用できる工具、機器や素材について考える</a:t>
            </a:r>
            <a:endParaRPr kumimoji="1" lang="en-US" altLang="ja-JP" dirty="0"/>
          </a:p>
          <a:p>
            <a:pPr marL="914400" lvl="2" indent="0">
              <a:buNone/>
            </a:pPr>
            <a:r>
              <a:rPr kumimoji="1" lang="ja-JP" altLang="en-US" dirty="0"/>
              <a:t>落下や走行の衝撃に耐えられる強固なもの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製作してテストする</a:t>
            </a:r>
            <a:endParaRPr kumimoji="1" lang="en-US" altLang="ja-JP" dirty="0"/>
          </a:p>
          <a:p>
            <a:pPr marL="914400" lvl="2" indent="0">
              <a:buNone/>
            </a:pPr>
            <a:r>
              <a:rPr lang="ja-JP" altLang="en-US" dirty="0"/>
              <a:t>搭載予定の部品と同じ重量のおもりを載せて落下させてみる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95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3712B5-328F-47AC-A223-C5128A2C9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3</a:t>
            </a:r>
            <a:r>
              <a:rPr kumimoji="1" lang="ja-JP" altLang="en-US" dirty="0"/>
              <a:t>要素の進捗と関係</a:t>
            </a:r>
          </a:p>
        </p:txBody>
      </p:sp>
      <p:sp>
        <p:nvSpPr>
          <p:cNvPr id="4" name="フローチャート: 代替処理 3">
            <a:extLst>
              <a:ext uri="{FF2B5EF4-FFF2-40B4-BE49-F238E27FC236}">
                <a16:creationId xmlns:a16="http://schemas.microsoft.com/office/drawing/2014/main" id="{88B4E6EA-E9A0-4711-BD15-2EF903B9D2AB}"/>
              </a:ext>
            </a:extLst>
          </p:cNvPr>
          <p:cNvSpPr/>
          <p:nvPr/>
        </p:nvSpPr>
        <p:spPr>
          <a:xfrm>
            <a:off x="1665288" y="2706056"/>
            <a:ext cx="2788022" cy="655078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通信方法決定</a:t>
            </a:r>
          </a:p>
        </p:txBody>
      </p:sp>
      <p:sp>
        <p:nvSpPr>
          <p:cNvPr id="5" name="フローチャート: 代替処理 4">
            <a:extLst>
              <a:ext uri="{FF2B5EF4-FFF2-40B4-BE49-F238E27FC236}">
                <a16:creationId xmlns:a16="http://schemas.microsoft.com/office/drawing/2014/main" id="{07F38703-6A73-4673-AD8A-A7DE765B4302}"/>
              </a:ext>
            </a:extLst>
          </p:cNvPr>
          <p:cNvSpPr/>
          <p:nvPr/>
        </p:nvSpPr>
        <p:spPr>
          <a:xfrm>
            <a:off x="4700400" y="3315026"/>
            <a:ext cx="2788022" cy="655078"/>
          </a:xfrm>
          <a:prstGeom prst="flowChartAlternate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配線・基板サイズ決定</a:t>
            </a:r>
          </a:p>
        </p:txBody>
      </p:sp>
      <p:sp>
        <p:nvSpPr>
          <p:cNvPr id="6" name="フローチャート: 代替処理 5">
            <a:extLst>
              <a:ext uri="{FF2B5EF4-FFF2-40B4-BE49-F238E27FC236}">
                <a16:creationId xmlns:a16="http://schemas.microsoft.com/office/drawing/2014/main" id="{7D5295E2-ED94-47BA-9E30-A1C51EB5FDDC}"/>
              </a:ext>
            </a:extLst>
          </p:cNvPr>
          <p:cNvSpPr/>
          <p:nvPr/>
        </p:nvSpPr>
        <p:spPr>
          <a:xfrm>
            <a:off x="7735512" y="3884121"/>
            <a:ext cx="2788022" cy="655078"/>
          </a:xfrm>
          <a:prstGeom prst="flowChartAlternate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基板搭載位置決定</a:t>
            </a:r>
          </a:p>
        </p:txBody>
      </p:sp>
      <p:sp>
        <p:nvSpPr>
          <p:cNvPr id="7" name="フローチャート: 代替処理 6">
            <a:extLst>
              <a:ext uri="{FF2B5EF4-FFF2-40B4-BE49-F238E27FC236}">
                <a16:creationId xmlns:a16="http://schemas.microsoft.com/office/drawing/2014/main" id="{73B5DDB4-C9E9-49F7-ADB9-22AE2BBDD259}"/>
              </a:ext>
            </a:extLst>
          </p:cNvPr>
          <p:cNvSpPr/>
          <p:nvPr/>
        </p:nvSpPr>
        <p:spPr>
          <a:xfrm>
            <a:off x="4700400" y="4805361"/>
            <a:ext cx="2788022" cy="655078"/>
          </a:xfrm>
          <a:prstGeom prst="flowChartAlternate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必要電力決定</a:t>
            </a:r>
          </a:p>
        </p:txBody>
      </p:sp>
      <p:sp>
        <p:nvSpPr>
          <p:cNvPr id="8" name="フローチャート: 代替処理 7">
            <a:extLst>
              <a:ext uri="{FF2B5EF4-FFF2-40B4-BE49-F238E27FC236}">
                <a16:creationId xmlns:a16="http://schemas.microsoft.com/office/drawing/2014/main" id="{993B3F3A-B7CE-4692-9F46-FFCDED1998FA}"/>
              </a:ext>
            </a:extLst>
          </p:cNvPr>
          <p:cNvSpPr/>
          <p:nvPr/>
        </p:nvSpPr>
        <p:spPr>
          <a:xfrm>
            <a:off x="7735512" y="5321859"/>
            <a:ext cx="2788022" cy="655078"/>
          </a:xfrm>
          <a:prstGeom prst="flowChartAlternate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バッテリーサイズ決定</a:t>
            </a:r>
          </a:p>
        </p:txBody>
      </p:sp>
      <p:cxnSp>
        <p:nvCxnSpPr>
          <p:cNvPr id="12" name="コネクタ: カギ線 11">
            <a:extLst>
              <a:ext uri="{FF2B5EF4-FFF2-40B4-BE49-F238E27FC236}">
                <a16:creationId xmlns:a16="http://schemas.microsoft.com/office/drawing/2014/main" id="{E57E0C6F-904D-4C78-923D-E3B67F5CA30A}"/>
              </a:ext>
            </a:extLst>
          </p:cNvPr>
          <p:cNvCxnSpPr>
            <a:stCxn id="4" idx="2"/>
            <a:endCxn id="5" idx="1"/>
          </p:cNvCxnSpPr>
          <p:nvPr/>
        </p:nvCxnSpPr>
        <p:spPr>
          <a:xfrm rot="16200000" flipH="1">
            <a:off x="3739134" y="2681298"/>
            <a:ext cx="281431" cy="1641101"/>
          </a:xfrm>
          <a:prstGeom prst="bentConnector2">
            <a:avLst/>
          </a:prstGeom>
          <a:ln w="1270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コネクタ: カギ線 12">
            <a:extLst>
              <a:ext uri="{FF2B5EF4-FFF2-40B4-BE49-F238E27FC236}">
                <a16:creationId xmlns:a16="http://schemas.microsoft.com/office/drawing/2014/main" id="{D5D10958-61FB-4ACA-9705-99FF73B62347}"/>
              </a:ext>
            </a:extLst>
          </p:cNvPr>
          <p:cNvCxnSpPr>
            <a:cxnSpLocks/>
            <a:stCxn id="5" idx="2"/>
            <a:endCxn id="6" idx="1"/>
          </p:cNvCxnSpPr>
          <p:nvPr/>
        </p:nvCxnSpPr>
        <p:spPr>
          <a:xfrm rot="16200000" flipH="1">
            <a:off x="6794183" y="3270331"/>
            <a:ext cx="241556" cy="1641101"/>
          </a:xfrm>
          <a:prstGeom prst="bentConnector2">
            <a:avLst/>
          </a:prstGeom>
          <a:ln w="1270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コネクタ: カギ線 15">
            <a:extLst>
              <a:ext uri="{FF2B5EF4-FFF2-40B4-BE49-F238E27FC236}">
                <a16:creationId xmlns:a16="http://schemas.microsoft.com/office/drawing/2014/main" id="{BD997BAC-E92F-42DB-A6CB-964D5687324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5400000">
            <a:off x="5676783" y="4387732"/>
            <a:ext cx="835257" cy="12700"/>
          </a:xfrm>
          <a:prstGeom prst="bentConnector3">
            <a:avLst>
              <a:gd name="adj1" fmla="val 60263"/>
            </a:avLst>
          </a:prstGeom>
          <a:ln w="1270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コネクタ: カギ線 24">
            <a:extLst>
              <a:ext uri="{FF2B5EF4-FFF2-40B4-BE49-F238E27FC236}">
                <a16:creationId xmlns:a16="http://schemas.microsoft.com/office/drawing/2014/main" id="{836ABF55-8346-4648-B7BF-2FA3E85A16F3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rot="16200000" flipH="1">
            <a:off x="6820482" y="4734367"/>
            <a:ext cx="188959" cy="1641101"/>
          </a:xfrm>
          <a:prstGeom prst="bentConnector2">
            <a:avLst/>
          </a:prstGeom>
          <a:ln w="1270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フローチャート: 代替処理 27">
            <a:extLst>
              <a:ext uri="{FF2B5EF4-FFF2-40B4-BE49-F238E27FC236}">
                <a16:creationId xmlns:a16="http://schemas.microsoft.com/office/drawing/2014/main" id="{AB6C76CF-529B-4251-ACC6-51EFD89D4B1A}"/>
              </a:ext>
            </a:extLst>
          </p:cNvPr>
          <p:cNvSpPr/>
          <p:nvPr/>
        </p:nvSpPr>
        <p:spPr>
          <a:xfrm>
            <a:off x="1665288" y="5843121"/>
            <a:ext cx="2788022" cy="655078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重量等パラメータ決定</a:t>
            </a:r>
          </a:p>
        </p:txBody>
      </p:sp>
      <p:cxnSp>
        <p:nvCxnSpPr>
          <p:cNvPr id="30" name="コネクタ: カギ線 29">
            <a:extLst>
              <a:ext uri="{FF2B5EF4-FFF2-40B4-BE49-F238E27FC236}">
                <a16:creationId xmlns:a16="http://schemas.microsoft.com/office/drawing/2014/main" id="{25718B83-87DB-4644-863A-AEDE47F581C2}"/>
              </a:ext>
            </a:extLst>
          </p:cNvPr>
          <p:cNvCxnSpPr>
            <a:cxnSpLocks/>
            <a:stCxn id="8" idx="2"/>
            <a:endCxn id="28" idx="3"/>
          </p:cNvCxnSpPr>
          <p:nvPr/>
        </p:nvCxnSpPr>
        <p:spPr>
          <a:xfrm rot="5400000">
            <a:off x="6694556" y="3735692"/>
            <a:ext cx="193723" cy="4676213"/>
          </a:xfrm>
          <a:prstGeom prst="bentConnector2">
            <a:avLst/>
          </a:prstGeom>
          <a:ln w="127000"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ECCD1C4-A023-4B3A-826F-02D6FF61E019}"/>
              </a:ext>
            </a:extLst>
          </p:cNvPr>
          <p:cNvSpPr txBox="1"/>
          <p:nvPr/>
        </p:nvSpPr>
        <p:spPr>
          <a:xfrm>
            <a:off x="1892486" y="197326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ソフトウェア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8FD97148-5DF4-42B4-9CA7-203FBD90DEFF}"/>
              </a:ext>
            </a:extLst>
          </p:cNvPr>
          <p:cNvSpPr txBox="1"/>
          <p:nvPr/>
        </p:nvSpPr>
        <p:spPr>
          <a:xfrm>
            <a:off x="4933949" y="197326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回路</a:t>
            </a: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4B5B9CB8-89AF-4C20-9C2C-66F69746758F}"/>
              </a:ext>
            </a:extLst>
          </p:cNvPr>
          <p:cNvSpPr txBox="1"/>
          <p:nvPr/>
        </p:nvSpPr>
        <p:spPr>
          <a:xfrm>
            <a:off x="7962710" y="1973260"/>
            <a:ext cx="233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ハードウェア</a:t>
            </a:r>
          </a:p>
        </p:txBody>
      </p: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EDC747E6-6BE5-4D6D-A192-517BCDEC5C78}"/>
              </a:ext>
            </a:extLst>
          </p:cNvPr>
          <p:cNvCxnSpPr>
            <a:cxnSpLocks/>
          </p:cNvCxnSpPr>
          <p:nvPr/>
        </p:nvCxnSpPr>
        <p:spPr>
          <a:xfrm>
            <a:off x="11047411" y="2342592"/>
            <a:ext cx="0" cy="4029633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C531CC51-119F-4165-8263-57CB8DF5501F}"/>
              </a:ext>
            </a:extLst>
          </p:cNvPr>
          <p:cNvSpPr txBox="1"/>
          <p:nvPr/>
        </p:nvSpPr>
        <p:spPr>
          <a:xfrm>
            <a:off x="971194" y="4255906"/>
            <a:ext cx="4290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お互いの進捗に依存する段階があるので完全同時進行は不可能</a:t>
            </a:r>
          </a:p>
        </p:txBody>
      </p:sp>
    </p:spTree>
    <p:extLst>
      <p:ext uri="{BB962C8B-B14F-4D97-AF65-F5344CB8AC3E}">
        <p14:creationId xmlns:p14="http://schemas.microsoft.com/office/powerpoint/2010/main" val="1026866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927B92-785F-49B4-8A0A-AE28868E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大事なこと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67BE05-F986-4BBF-B5B9-08923AB98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51313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 dirty="0"/>
              <a:t>わからない単語が出てきたら検索する</a:t>
            </a:r>
            <a:endParaRPr lang="en-US" altLang="ja-JP" dirty="0"/>
          </a:p>
          <a:p>
            <a:pPr marL="914400" lvl="2" indent="0">
              <a:buNone/>
            </a:pPr>
            <a:r>
              <a:rPr kumimoji="1" lang="en-US" altLang="ja-JP" dirty="0"/>
              <a:t>r</a:t>
            </a:r>
            <a:r>
              <a:rPr lang="en-US" altLang="ja-JP" dirty="0"/>
              <a:t>pm</a:t>
            </a:r>
            <a:r>
              <a:rPr lang="ja-JP" altLang="en-US" dirty="0"/>
              <a:t>、サクセスクライテリア、サージ、</a:t>
            </a:r>
            <a:r>
              <a:rPr lang="en-US" altLang="ja-JP" dirty="0"/>
              <a:t>MOSFET</a:t>
            </a:r>
            <a:r>
              <a:rPr lang="ja-JP" altLang="en-US" dirty="0"/>
              <a:t>、</a:t>
            </a:r>
            <a:r>
              <a:rPr lang="en-US" altLang="ja-JP" dirty="0"/>
              <a:t>PWM…</a:t>
            </a:r>
          </a:p>
          <a:p>
            <a:r>
              <a:rPr lang="ja-JP" altLang="en-US" dirty="0"/>
              <a:t>わからないことはすぐ先輩に相談する</a:t>
            </a:r>
            <a:endParaRPr lang="en-US" altLang="ja-JP" dirty="0"/>
          </a:p>
          <a:p>
            <a:pPr marL="914400" lvl="2" indent="0">
              <a:buNone/>
            </a:pPr>
            <a:r>
              <a:rPr lang="ja-JP" altLang="en-US" dirty="0"/>
              <a:t>モーターの選定、電子部品の型番、構造の作り方</a:t>
            </a:r>
            <a:r>
              <a:rPr lang="en-US" altLang="ja-JP" dirty="0"/>
              <a:t>…</a:t>
            </a:r>
          </a:p>
          <a:p>
            <a:r>
              <a:rPr lang="ja-JP" altLang="en-US" dirty="0"/>
              <a:t>お互いの仕事内容を理解する努力をする</a:t>
            </a:r>
            <a:endParaRPr lang="en-US" altLang="ja-JP" dirty="0"/>
          </a:p>
          <a:p>
            <a:pPr marL="914400" lvl="2" indent="0">
              <a:buNone/>
            </a:pPr>
            <a:r>
              <a:rPr lang="ja-JP" altLang="en-US" dirty="0"/>
              <a:t>理想は全員が役割を入れ替われる≒一人でも</a:t>
            </a:r>
            <a:r>
              <a:rPr lang="en-US" altLang="ja-JP" dirty="0"/>
              <a:t>CANSAT</a:t>
            </a:r>
            <a:r>
              <a:rPr lang="ja-JP" altLang="en-US" dirty="0"/>
              <a:t>が作れるようになること</a:t>
            </a:r>
            <a:endParaRPr lang="en-US" altLang="ja-JP" dirty="0"/>
          </a:p>
          <a:p>
            <a:r>
              <a:rPr lang="ja-JP" altLang="en-US" dirty="0"/>
              <a:t>会議・</a:t>
            </a:r>
            <a:r>
              <a:rPr lang="en-US" altLang="ja-JP" dirty="0"/>
              <a:t>MTG</a:t>
            </a:r>
            <a:r>
              <a:rPr lang="ja-JP" altLang="en-US" dirty="0"/>
              <a:t>をしても作業は進まない</a:t>
            </a:r>
            <a:endParaRPr lang="en-US" altLang="ja-JP" dirty="0"/>
          </a:p>
          <a:p>
            <a:pPr marL="914400" lvl="2" indent="0">
              <a:buNone/>
            </a:pPr>
            <a:r>
              <a:rPr lang="ja-JP" altLang="en-US" dirty="0"/>
              <a:t>「今日の議題：どっちのモーターがいいか」をするくらいならテストベッドで両方テストしてみる</a:t>
            </a:r>
            <a:endParaRPr lang="en-US" altLang="ja-JP" dirty="0"/>
          </a:p>
          <a:p>
            <a:r>
              <a:rPr lang="ja-JP" altLang="en-US" dirty="0"/>
              <a:t>段階的に作業を進める</a:t>
            </a:r>
            <a:endParaRPr lang="en-US" altLang="ja-JP" dirty="0"/>
          </a:p>
          <a:p>
            <a:pPr marL="914400" lvl="2" indent="0">
              <a:buNone/>
            </a:pPr>
            <a:r>
              <a:rPr lang="ja-JP" altLang="en-US" dirty="0"/>
              <a:t>最初から本番機体を作ろうとするとソフトが作業できない、結局何も完成せずに終わってしまう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23498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6300CD-6C47-41E6-A1F4-CFA7AB221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大事なこと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5B27C0A-623D-4B5F-B454-967D81A23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試作する・テストをする</a:t>
            </a:r>
            <a:endParaRPr kumimoji="1" lang="en-US" altLang="ja-JP" sz="4000" dirty="0"/>
          </a:p>
          <a:p>
            <a:pPr marL="457200" lvl="1" indent="0">
              <a:buNone/>
            </a:pP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「パラシュートによる降下速度</a:t>
            </a:r>
            <a:r>
              <a:rPr lang="en-US" altLang="ja-JP" dirty="0"/>
              <a:t>1m/s</a:t>
            </a:r>
            <a:r>
              <a:rPr lang="ja-JP" altLang="en-US" dirty="0"/>
              <a:t>で横風</a:t>
            </a:r>
            <a:r>
              <a:rPr lang="en-US" altLang="ja-JP" dirty="0"/>
              <a:t>5m/s</a:t>
            </a:r>
            <a:r>
              <a:rPr lang="ja-JP" altLang="en-US" dirty="0"/>
              <a:t>」なら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着地衝撃は</a:t>
            </a:r>
            <a:r>
              <a:rPr lang="en-US" altLang="ja-JP" dirty="0"/>
              <a:t>1.3m</a:t>
            </a:r>
            <a:r>
              <a:rPr lang="ja-JP" altLang="en-US" dirty="0"/>
              <a:t>から落下させたのと同じ</a:t>
            </a:r>
            <a:endParaRPr lang="en-US" altLang="ja-JP" dirty="0"/>
          </a:p>
          <a:p>
            <a:pPr marL="914400" lvl="2" indent="0">
              <a:buNone/>
            </a:pPr>
            <a:r>
              <a:rPr kumimoji="1" lang="ja-JP" altLang="en-US" dirty="0"/>
              <a:t>→回路、機体は</a:t>
            </a:r>
            <a:r>
              <a:rPr lang="ja-JP" altLang="en-US" dirty="0"/>
              <a:t>自分の胸の高さから落として耐えられそうか？</a:t>
            </a:r>
            <a:endParaRPr lang="en-US" altLang="ja-JP" dirty="0"/>
          </a:p>
          <a:p>
            <a:pPr marL="457200" lvl="1" indent="0">
              <a:buNone/>
            </a:pPr>
            <a:endParaRPr kumimoji="1" lang="en-US" altLang="ja-JP" dirty="0"/>
          </a:p>
          <a:p>
            <a:pPr marL="457200" lvl="1" indent="0">
              <a:buNone/>
            </a:pPr>
            <a:r>
              <a:rPr kumimoji="1" lang="ja-JP" altLang="en-US" dirty="0"/>
              <a:t>通信は常に万全とは限らない（というか必ず切れる）し</a:t>
            </a:r>
            <a:r>
              <a:rPr lang="ja-JP" altLang="en-US" dirty="0"/>
              <a:t>本番では謎のリセットや電源の瞬断が頻発する</a:t>
            </a:r>
            <a:endParaRPr lang="en-US" altLang="ja-JP" dirty="0"/>
          </a:p>
          <a:p>
            <a:pPr marL="914400" lvl="2" indent="0">
              <a:buNone/>
            </a:pPr>
            <a:r>
              <a:rPr kumimoji="1" lang="ja-JP" altLang="en-US" dirty="0"/>
              <a:t>→ソフトウェアはそれらの事態に自律的に対処できるか？</a:t>
            </a:r>
          </a:p>
        </p:txBody>
      </p:sp>
    </p:spTree>
    <p:extLst>
      <p:ext uri="{BB962C8B-B14F-4D97-AF65-F5344CB8AC3E}">
        <p14:creationId xmlns:p14="http://schemas.microsoft.com/office/powerpoint/2010/main" val="3351133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3050A89-070F-4B11-9FE6-8E2500F4E154}"/>
              </a:ext>
            </a:extLst>
          </p:cNvPr>
          <p:cNvSpPr txBox="1"/>
          <p:nvPr/>
        </p:nvSpPr>
        <p:spPr>
          <a:xfrm>
            <a:off x="9686925" y="4286250"/>
            <a:ext cx="1695450" cy="1712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5400" dirty="0"/>
              <a:t>終</a:t>
            </a:r>
            <a:endParaRPr kumimoji="1" lang="en-US" altLang="ja-JP" sz="5400" dirty="0"/>
          </a:p>
          <a:p>
            <a:pPr algn="ctr"/>
            <a:r>
              <a:rPr kumimoji="1" lang="ja-JP" altLang="en-US" sz="2400" u="sng" dirty="0"/>
              <a:t>制作・著作</a:t>
            </a:r>
            <a:endParaRPr kumimoji="1" lang="en-US" altLang="ja-JP" sz="2400" u="sng" dirty="0"/>
          </a:p>
          <a:p>
            <a:pPr algn="ctr">
              <a:lnSpc>
                <a:spcPct val="150000"/>
              </a:lnSpc>
            </a:pP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 F.T.E.</a:t>
            </a:r>
            <a:endParaRPr kumimoji="1" lang="ja-JP" altLang="en-US" sz="20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44400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118A31-1715-469B-B659-162351954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目標（ミッション）を決めよう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216A32B-19F5-49F8-B5B4-64B0A6B45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落下して気圧・温度を計測する</a:t>
            </a:r>
            <a:endParaRPr kumimoji="1" lang="en-US" altLang="ja-JP" dirty="0"/>
          </a:p>
          <a:p>
            <a:r>
              <a:rPr lang="ja-JP" altLang="en-US"/>
              <a:t>走行してカラーコーンに到達する</a:t>
            </a:r>
            <a:endParaRPr lang="en-US" altLang="ja-JP" dirty="0"/>
          </a:p>
          <a:p>
            <a:r>
              <a:rPr kumimoji="1" lang="ja-JP" altLang="en-US"/>
              <a:t>降下中にメッセージを送信する</a:t>
            </a:r>
            <a:endParaRPr kumimoji="1" lang="en-US" altLang="ja-JP" dirty="0"/>
          </a:p>
          <a:p>
            <a:r>
              <a:rPr lang="ja-JP" altLang="en-US"/>
              <a:t>穴を掘ってサンプルを採取する</a:t>
            </a:r>
            <a:endParaRPr kumimoji="1" lang="en-US" altLang="ja-JP" dirty="0"/>
          </a:p>
        </p:txBody>
      </p:sp>
      <p:pic>
        <p:nvPicPr>
          <p:cNvPr id="9" name="図 8" descr="草の上にいる子供&#10;&#10;自動的に生成された説明">
            <a:extLst>
              <a:ext uri="{FF2B5EF4-FFF2-40B4-BE49-F238E27FC236}">
                <a16:creationId xmlns:a16="http://schemas.microsoft.com/office/drawing/2014/main" id="{14F57040-66B3-43B6-9085-66FF04BC6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489" y="2213517"/>
            <a:ext cx="3646449" cy="2430966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B1C38D4-CC03-4EE3-BFCC-9B9DE25FE0CA}"/>
              </a:ext>
            </a:extLst>
          </p:cNvPr>
          <p:cNvSpPr txBox="1"/>
          <p:nvPr/>
        </p:nvSpPr>
        <p:spPr>
          <a:xfrm>
            <a:off x="7035489" y="4761571"/>
            <a:ext cx="36464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 dirty="0"/>
              <a:t>実際のフィールド（出典 ： 能代宇宙イベント</a:t>
            </a:r>
            <a:r>
              <a:rPr kumimoji="1" lang="en-US" altLang="ja-JP" sz="1200" dirty="0"/>
              <a:t>2019</a:t>
            </a:r>
            <a:r>
              <a:rPr kumimoji="1" lang="ja-JP" altLang="en-US" sz="1200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442129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60B28C-465B-4071-85D8-D974B0299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目標達成までの過程を考えよう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3714CB-BED4-4ECE-A5D8-CD8E2234E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パラシュートで落下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着地後パラシュート切り離し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自己位置・向き計測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ゴールに向けて走行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再度自己位置・向き計測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繰り返し</a:t>
            </a:r>
          </a:p>
        </p:txBody>
      </p:sp>
    </p:spTree>
    <p:extLst>
      <p:ext uri="{BB962C8B-B14F-4D97-AF65-F5344CB8AC3E}">
        <p14:creationId xmlns:p14="http://schemas.microsoft.com/office/powerpoint/2010/main" val="644615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C967ED-39DE-4873-ADAB-1C6D803B1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それぞれの過程に必要な要素を考えよう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84DFEA0-334C-4612-8F0C-F4321DC97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ゆっくりと落下するためのパラシュート</a:t>
            </a:r>
            <a:r>
              <a:rPr lang="ja-JP" altLang="en-US" dirty="0"/>
              <a:t>とその切り離し機構</a:t>
            </a:r>
            <a:endParaRPr kumimoji="1" lang="en-US" altLang="ja-JP" dirty="0"/>
          </a:p>
          <a:p>
            <a:r>
              <a:rPr lang="ja-JP" altLang="en-US" dirty="0"/>
              <a:t>自分の位置を知るためのセンサ（</a:t>
            </a:r>
            <a:r>
              <a:rPr lang="en-US" altLang="ja-JP" dirty="0"/>
              <a:t>GPS/GNSS</a:t>
            </a:r>
            <a:r>
              <a:rPr lang="ja-JP" altLang="en-US" dirty="0"/>
              <a:t>）</a:t>
            </a:r>
            <a:endParaRPr lang="en-US" altLang="ja-JP" dirty="0"/>
          </a:p>
          <a:p>
            <a:r>
              <a:rPr kumimoji="1" lang="ja-JP" altLang="en-US" dirty="0"/>
              <a:t>自分の向きを知るためのセンサ（</a:t>
            </a:r>
            <a:r>
              <a:rPr kumimoji="1" lang="en-US" altLang="ja-JP" dirty="0"/>
              <a:t>IMU</a:t>
            </a:r>
            <a:r>
              <a:rPr kumimoji="1" lang="ja-JP" altLang="en-US" dirty="0"/>
              <a:t>・地磁気）</a:t>
            </a:r>
            <a:endParaRPr kumimoji="1" lang="en-US" altLang="ja-JP" dirty="0"/>
          </a:p>
          <a:p>
            <a:r>
              <a:rPr lang="ja-JP" altLang="en-US" dirty="0"/>
              <a:t>情報を処理・機体を操作するプロセッサ</a:t>
            </a:r>
            <a:endParaRPr kumimoji="1" lang="en-US" altLang="ja-JP" dirty="0"/>
          </a:p>
          <a:p>
            <a:r>
              <a:rPr kumimoji="1" lang="ja-JP" altLang="en-US" dirty="0"/>
              <a:t>走行するためのタイヤ・モーター</a:t>
            </a:r>
            <a:endParaRPr kumimoji="1" lang="en-US" altLang="ja-JP" dirty="0"/>
          </a:p>
          <a:p>
            <a:r>
              <a:rPr kumimoji="1" lang="ja-JP" altLang="en-US" dirty="0"/>
              <a:t>部品を駆動させるためのバッテリー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982217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249C01-5D4F-419E-9490-57E03B5F2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部品を選ぼう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9AC066-5490-495B-BA98-26F6450B4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性能は十分か</a:t>
            </a:r>
            <a:endParaRPr kumimoji="1" lang="en-US" altLang="ja-JP" dirty="0"/>
          </a:p>
          <a:p>
            <a:pPr marL="457200" lvl="1" indent="0">
              <a:buNone/>
            </a:pPr>
            <a:r>
              <a:rPr kumimoji="1" lang="ja-JP" altLang="en-US" dirty="0"/>
              <a:t>例：</a:t>
            </a:r>
            <a:r>
              <a:rPr kumimoji="1" lang="en-US" altLang="ja-JP" dirty="0"/>
              <a:t>4km/h</a:t>
            </a:r>
            <a:r>
              <a:rPr kumimoji="1" lang="ja-JP" altLang="en-US" dirty="0"/>
              <a:t>でタイヤ直径が</a:t>
            </a:r>
            <a:r>
              <a:rPr kumimoji="1" lang="en-US" altLang="ja-JP" dirty="0"/>
              <a:t>20cm</a:t>
            </a:r>
            <a:r>
              <a:rPr kumimoji="1" lang="ja-JP" altLang="en-US" dirty="0"/>
              <a:t>なら</a:t>
            </a:r>
            <a:r>
              <a:rPr kumimoji="1" lang="en-US" altLang="ja-JP" dirty="0"/>
              <a:t>106</a:t>
            </a:r>
            <a:r>
              <a:rPr kumimoji="1" lang="ja-JP" altLang="en-US" dirty="0"/>
              <a:t>回転</a:t>
            </a:r>
            <a:r>
              <a:rPr kumimoji="1" lang="en-US" altLang="ja-JP" dirty="0"/>
              <a:t>/</a:t>
            </a:r>
            <a:r>
              <a:rPr kumimoji="1" lang="ja-JP" altLang="en-US" dirty="0"/>
              <a:t>分のモーターが必要</a:t>
            </a:r>
            <a:endParaRPr lang="en-US" altLang="ja-JP" dirty="0"/>
          </a:p>
          <a:p>
            <a:r>
              <a:rPr kumimoji="1" lang="ja-JP" altLang="en-US" dirty="0"/>
              <a:t>自分の技術レベルで扱えるか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マイコンで使えるプログラミング言語、センサはライブラリが存在している</a:t>
            </a:r>
            <a:r>
              <a:rPr lang="en-US" altLang="ja-JP" dirty="0"/>
              <a:t>or</a:t>
            </a:r>
            <a:r>
              <a:rPr lang="ja-JP" altLang="en-US" dirty="0"/>
              <a:t>自作できるか</a:t>
            </a:r>
            <a:endParaRPr lang="en-US" altLang="ja-JP" dirty="0"/>
          </a:p>
          <a:p>
            <a:r>
              <a:rPr lang="ja-JP" altLang="en-US" dirty="0"/>
              <a:t>規定のサイズに収まるか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この段階で設計図、</a:t>
            </a:r>
            <a:r>
              <a:rPr lang="en-US" altLang="ja-JP" dirty="0"/>
              <a:t>CAD</a:t>
            </a:r>
            <a:r>
              <a:rPr lang="ja-JP" altLang="en-US" dirty="0"/>
              <a:t>を描いても入らないことが多いので余裕をもってサイズ感を見る</a:t>
            </a:r>
            <a:endParaRPr lang="en-US" altLang="ja-JP" dirty="0"/>
          </a:p>
          <a:p>
            <a:r>
              <a:rPr kumimoji="1" lang="ja-JP" altLang="en-US" dirty="0"/>
              <a:t>価格は高すぎないか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en-US" altLang="ja-JP" dirty="0"/>
              <a:t>1</a:t>
            </a:r>
            <a:r>
              <a:rPr lang="ja-JP" altLang="en-US" dirty="0"/>
              <a:t>台</a:t>
            </a:r>
            <a:r>
              <a:rPr lang="en-US" altLang="ja-JP" dirty="0"/>
              <a:t>10</a:t>
            </a:r>
            <a:r>
              <a:rPr lang="ja-JP" altLang="en-US" dirty="0"/>
              <a:t>万円とかだと試作機だけで予算を使い果たしてしまう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124972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C6D73D-5140-48CE-8033-724457196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部品のテストをしよう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9BE93D-FB3B-4C83-A550-BF54A65AE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とりあえず部品をつないでみる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モーターは回転するか？マイコンは</a:t>
            </a:r>
            <a:r>
              <a:rPr lang="en-US" altLang="ja-JP" dirty="0"/>
              <a:t>LED</a:t>
            </a:r>
            <a:r>
              <a:rPr lang="ja-JP" altLang="en-US" dirty="0"/>
              <a:t>を点滅させられるか？</a:t>
            </a:r>
            <a:endParaRPr lang="en-US" altLang="ja-JP" dirty="0"/>
          </a:p>
          <a:p>
            <a:r>
              <a:rPr kumimoji="1" lang="ja-JP" altLang="en-US" dirty="0"/>
              <a:t>モーター、タイヤ、バッテリーを積んでマシンを走らせてみる</a:t>
            </a:r>
            <a:endParaRPr kumimoji="1" lang="en-US" altLang="ja-JP" dirty="0"/>
          </a:p>
          <a:p>
            <a:pPr marL="457200" lvl="1" indent="0">
              <a:buNone/>
            </a:pPr>
            <a:r>
              <a:rPr kumimoji="1" lang="ja-JP" altLang="en-US" dirty="0"/>
              <a:t>トルクや速度に不足はないか？モーターが過熱していないか？</a:t>
            </a:r>
            <a:endParaRPr lang="en-US" altLang="ja-JP" dirty="0"/>
          </a:p>
          <a:p>
            <a:r>
              <a:rPr kumimoji="1" lang="ja-JP" altLang="en-US" dirty="0"/>
              <a:t>センサとマイコンを接続して情報を読み取ってみる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ライブラリがきちんと動作するか？精度は十分か？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73565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5D124D-E65E-4B3E-9114-75ED25D8E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テストベッドを作ろう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69657CC-2987-4652-8ABE-A78B378D1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規定のサイズからはみ出て構わない</a:t>
            </a:r>
            <a:endParaRPr kumimoji="1" lang="en-US" altLang="ja-JP" dirty="0"/>
          </a:p>
          <a:p>
            <a:r>
              <a:rPr lang="ja-JP" altLang="en-US" dirty="0"/>
              <a:t>主要な部品は搭載する</a:t>
            </a:r>
            <a:endParaRPr lang="en-US" altLang="ja-JP" dirty="0"/>
          </a:p>
          <a:p>
            <a:r>
              <a:rPr lang="ja-JP" altLang="en-US" dirty="0"/>
              <a:t>機能や性能が近ければ本番で使う部品と異なっても構わない</a:t>
            </a:r>
            <a:endParaRPr lang="en-US" altLang="ja-JP" dirty="0"/>
          </a:p>
          <a:p>
            <a:r>
              <a:rPr lang="ja-JP" altLang="en-US" dirty="0"/>
              <a:t>なるべく安く作る（この後全て作り直すかもしれないため）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dirty="0"/>
              <a:t>汎用モジュールが利用できるモータードライバ等は既製品を活用する</a:t>
            </a:r>
            <a:endParaRPr lang="en-US" altLang="ja-JP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dirty="0"/>
              <a:t>後から取り外せるようにユニバーサル基板＋ピンソケットで回路を作る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0956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B87802-0322-47EA-9D95-5AE1BB6C5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役割分担しよう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1B1B355-A24A-49C3-9CBB-4977EAD50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ソフトウェアを作る人</a:t>
            </a:r>
            <a:endParaRPr kumimoji="1" lang="en-US" altLang="ja-JP" dirty="0"/>
          </a:p>
          <a:p>
            <a:r>
              <a:rPr lang="ja-JP" altLang="en-US" dirty="0"/>
              <a:t>電子回路を作る人</a:t>
            </a:r>
            <a:endParaRPr lang="en-US" altLang="ja-JP" dirty="0"/>
          </a:p>
          <a:p>
            <a:r>
              <a:rPr kumimoji="1" lang="ja-JP" altLang="en-US" dirty="0"/>
              <a:t>機体の構造を作る人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（人数が多い時は作業を分担しやすいソフトウェアの人数を増やす）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u="sng" dirty="0"/>
              <a:t>分担しても自分以外の領域を把握しなくていいわけではない</a:t>
            </a:r>
            <a:endParaRPr kumimoji="1" lang="en-US" altLang="ja-JP" u="sng" dirty="0"/>
          </a:p>
          <a:p>
            <a:pPr marL="457200" lvl="1" indent="0">
              <a:buNone/>
            </a:pPr>
            <a:r>
              <a:rPr kumimoji="1" lang="ja-JP" altLang="en-US" dirty="0"/>
              <a:t>マイコンと回路の接続：回路⇔ソフト</a:t>
            </a:r>
            <a:endParaRPr kumimoji="1" lang="en-US" altLang="ja-JP" dirty="0"/>
          </a:p>
          <a:p>
            <a:pPr marL="457200" lvl="1" indent="0">
              <a:buNone/>
            </a:pPr>
            <a:r>
              <a:rPr kumimoji="1" lang="ja-JP" altLang="en-US" dirty="0"/>
              <a:t>機体の動作と制御：ソフト⇔ハードウェア</a:t>
            </a:r>
            <a:endParaRPr kumimoji="1" lang="en-US" altLang="ja-JP" dirty="0"/>
          </a:p>
          <a:p>
            <a:pPr marL="457200" lvl="1" indent="0">
              <a:buNone/>
            </a:pPr>
            <a:r>
              <a:rPr kumimoji="1" lang="ja-JP" altLang="en-US" dirty="0"/>
              <a:t>基板のサイズ・搭載</a:t>
            </a:r>
            <a:r>
              <a:rPr lang="ja-JP" altLang="en-US" dirty="0"/>
              <a:t>：ハードウェア⇔回路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03671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CB3757-35E8-492A-B461-AD6AD92AA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ソフトウェアを作る人の仕事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72B50C-1C0B-4342-81CB-F5898F77E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マイコンからモーターの制御とセンサの読み取りができるようにする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テストベッドでモーターを制御</a:t>
            </a:r>
            <a:r>
              <a:rPr lang="ja-JP" altLang="en-US" u="sng" dirty="0"/>
              <a:t>しながら</a:t>
            </a:r>
            <a:r>
              <a:rPr lang="ja-JP" altLang="en-US" dirty="0"/>
              <a:t>センサが読み取れるようにする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センサの値によってモーターの動作を変更できるようにする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ゴールに近づくアルゴリズムを考える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テストベッドを使って考えたアルゴリズムでゴールに近づけるか確認する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より早く確実にゴールに近づけるアルゴリズムを考える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875881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</TotalTime>
  <Words>1016</Words>
  <Application>Microsoft Office PowerPoint</Application>
  <PresentationFormat>ワイド画面</PresentationFormat>
  <Paragraphs>114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UD デジタル 教科書体 N-B</vt:lpstr>
      <vt:lpstr>游ゴシック</vt:lpstr>
      <vt:lpstr>游ゴシック Light</vt:lpstr>
      <vt:lpstr>Arial</vt:lpstr>
      <vt:lpstr>Wingdings</vt:lpstr>
      <vt:lpstr>Office テーマ</vt:lpstr>
      <vt:lpstr>CanSatを作ろう</vt:lpstr>
      <vt:lpstr>目標（ミッション）を決めよう</vt:lpstr>
      <vt:lpstr>目標達成までの過程を考えよう</vt:lpstr>
      <vt:lpstr>それぞれの過程に必要な要素を考えよう</vt:lpstr>
      <vt:lpstr>部品を選ぼう</vt:lpstr>
      <vt:lpstr>部品のテストをしよう</vt:lpstr>
      <vt:lpstr>テストベッドを作ろう</vt:lpstr>
      <vt:lpstr>役割分担しよう</vt:lpstr>
      <vt:lpstr>ソフトウェアを作る人の仕事</vt:lpstr>
      <vt:lpstr>電子回路を作る人の仕事</vt:lpstr>
      <vt:lpstr>機体の構造を作る人の仕事</vt:lpstr>
      <vt:lpstr>3要素の進捗と関係</vt:lpstr>
      <vt:lpstr>大事なこと</vt:lpstr>
      <vt:lpstr>大事なこと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CanSATを作ろう</dc:title>
  <dc:creator>奥 檀</dc:creator>
  <cp:lastModifiedBy>奥 檀</cp:lastModifiedBy>
  <cp:revision>8</cp:revision>
  <dcterms:created xsi:type="dcterms:W3CDTF">2021-03-23T02:19:08Z</dcterms:created>
  <dcterms:modified xsi:type="dcterms:W3CDTF">2021-03-26T16:17:51Z</dcterms:modified>
</cp:coreProperties>
</file>

<file path=docProps/thumbnail.jpeg>
</file>